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7" r:id="rId3"/>
    <p:sldId id="268" r:id="rId4"/>
    <p:sldId id="269" r:id="rId5"/>
    <p:sldId id="272" r:id="rId6"/>
    <p:sldId id="271" r:id="rId7"/>
    <p:sldId id="262" r:id="rId8"/>
    <p:sldId id="270" r:id="rId9"/>
    <p:sldId id="266" r:id="rId10"/>
    <p:sldId id="264" r:id="rId11"/>
    <p:sldId id="273" r:id="rId12"/>
    <p:sldId id="263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667" autoAdjust="0"/>
  </p:normalViewPr>
  <p:slideViewPr>
    <p:cSldViewPr snapToGrid="0">
      <p:cViewPr varScale="1">
        <p:scale>
          <a:sx n="52" d="100"/>
          <a:sy n="52" d="100"/>
        </p:scale>
        <p:origin x="12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12C56-314B-4653-8E2B-064E4B37B05C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9B8C3-46DB-46B3-9971-24C0CABA85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9237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0785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9035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569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420688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3896645" y="8685213"/>
            <a:ext cx="2971800" cy="458787"/>
          </a:xfrm>
        </p:spPr>
        <p:txBody>
          <a:bodyPr/>
          <a:lstStyle/>
          <a:p>
            <a:fld id="{A6E9B8C3-46DB-46B3-9971-24C0CABA85A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1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3716336"/>
            <a:ext cx="5486400" cy="440497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706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33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36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3716336"/>
            <a:ext cx="5486400" cy="433278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819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3716337"/>
            <a:ext cx="5486400" cy="4838116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523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1267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630238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85800" y="3835066"/>
            <a:ext cx="5486400" cy="467126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9B8C3-46DB-46B3-9971-24C0CABA85A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60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79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644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63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402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649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88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163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395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12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81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71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5044-9977-4177-B9E5-87C208821F95}" type="datetimeFigureOut">
              <a:rPr lang="nb-NO" smtClean="0"/>
              <a:t>11.04.2017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2D384-E39F-404F-85D1-6EF48F23F9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751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00200" y="3517900"/>
            <a:ext cx="9144000" cy="2387600"/>
          </a:xfrm>
        </p:spPr>
        <p:txBody>
          <a:bodyPr>
            <a:normAutofit/>
          </a:bodyPr>
          <a:lstStyle/>
          <a:p>
            <a:r>
              <a:rPr lang="nb-NO" b="1" dirty="0" err="1">
                <a:solidFill>
                  <a:schemeClr val="bg1"/>
                </a:solidFill>
              </a:rPr>
              <a:t>Cloaca</a:t>
            </a:r>
            <a:r>
              <a:rPr lang="nb-NO" b="1" dirty="0">
                <a:solidFill>
                  <a:schemeClr val="bg1"/>
                </a:solidFill>
              </a:rPr>
              <a:t> </a:t>
            </a:r>
            <a:r>
              <a:rPr lang="nb-NO" b="1" dirty="0" err="1">
                <a:solidFill>
                  <a:schemeClr val="bg1"/>
                </a:solidFill>
              </a:rPr>
              <a:t>Maxima</a:t>
            </a:r>
            <a:r>
              <a:rPr lang="nb-NO" b="1" dirty="0">
                <a:solidFill>
                  <a:schemeClr val="bg1"/>
                </a:solidFill>
              </a:rPr>
              <a:t> i Roma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- rør og religion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4078486" y="6007100"/>
            <a:ext cx="418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Marit Ruge Bjærke, Verdens Vanndag 2017</a:t>
            </a:r>
          </a:p>
        </p:txBody>
      </p:sp>
    </p:spTree>
    <p:extLst>
      <p:ext uri="{BB962C8B-B14F-4D97-AF65-F5344CB8AC3E}">
        <p14:creationId xmlns:p14="http://schemas.microsoft.com/office/powerpoint/2010/main" val="79758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1" y="1825625"/>
            <a:ext cx="6489700" cy="4351338"/>
          </a:xfrm>
        </p:spPr>
        <p:txBody>
          <a:bodyPr/>
          <a:lstStyle/>
          <a:p>
            <a:r>
              <a:rPr lang="nb-NO" dirty="0"/>
              <a:t>«Dette </a:t>
            </a:r>
            <a:r>
              <a:rPr lang="nb-NO" dirty="0" err="1"/>
              <a:t>vældige</a:t>
            </a:r>
            <a:r>
              <a:rPr lang="nb-NO" dirty="0"/>
              <a:t> arbeide, der som en uhyre slange krummer sig under jorden, […] dens </a:t>
            </a:r>
            <a:r>
              <a:rPr lang="nb-NO" dirty="0" err="1"/>
              <a:t>munding</a:t>
            </a:r>
            <a:r>
              <a:rPr lang="nb-NO" dirty="0"/>
              <a:t> som et uhyre </a:t>
            </a:r>
            <a:r>
              <a:rPr lang="nb-NO" dirty="0" err="1"/>
              <a:t>svælg</a:t>
            </a:r>
            <a:r>
              <a:rPr lang="nb-NO" dirty="0"/>
              <a:t> </a:t>
            </a:r>
            <a:r>
              <a:rPr lang="nb-NO" dirty="0" err="1"/>
              <a:t>gabe</a:t>
            </a:r>
            <a:r>
              <a:rPr lang="nb-NO" dirty="0"/>
              <a:t> tilskueren </a:t>
            </a:r>
            <a:r>
              <a:rPr lang="nb-NO" dirty="0" err="1"/>
              <a:t>imøde</a:t>
            </a:r>
            <a:r>
              <a:rPr lang="nb-NO" dirty="0"/>
              <a:t> med en ypperlig </a:t>
            </a:r>
            <a:r>
              <a:rPr lang="nb-NO" dirty="0" err="1"/>
              <a:t>vedligeholdt</a:t>
            </a:r>
            <a:r>
              <a:rPr lang="nb-NO" dirty="0"/>
              <a:t> </a:t>
            </a:r>
            <a:r>
              <a:rPr lang="nb-NO" dirty="0" err="1"/>
              <a:t>tandrække</a:t>
            </a:r>
            <a:r>
              <a:rPr lang="nb-NO" dirty="0"/>
              <a:t> av </a:t>
            </a:r>
            <a:r>
              <a:rPr lang="nb-NO" dirty="0" err="1"/>
              <a:t>peperinblokke</a:t>
            </a:r>
            <a:r>
              <a:rPr lang="nb-NO" dirty="0"/>
              <a:t>» (Vilhelm </a:t>
            </a:r>
            <a:r>
              <a:rPr lang="nb-NO" dirty="0" err="1"/>
              <a:t>Bergsøe</a:t>
            </a:r>
            <a:r>
              <a:rPr lang="nb-NO" dirty="0"/>
              <a:t>, 1877).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883" y="1"/>
            <a:ext cx="4464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38900" y="365125"/>
            <a:ext cx="4914899" cy="1325563"/>
          </a:xfrm>
        </p:spPr>
        <p:txBody>
          <a:bodyPr>
            <a:normAutofit/>
          </a:bodyPr>
          <a:lstStyle/>
          <a:p>
            <a:r>
              <a:rPr lang="nb-NO" b="1" dirty="0"/>
              <a:t>«The </a:t>
            </a:r>
            <a:r>
              <a:rPr lang="nb-NO" b="1" dirty="0" err="1"/>
              <a:t>perfect</a:t>
            </a:r>
            <a:r>
              <a:rPr lang="nb-NO" b="1" dirty="0"/>
              <a:t> </a:t>
            </a:r>
            <a:br>
              <a:rPr lang="nb-NO" b="1" dirty="0"/>
            </a:br>
            <a:r>
              <a:rPr lang="nb-NO" b="1" dirty="0" err="1"/>
              <a:t>public</a:t>
            </a:r>
            <a:r>
              <a:rPr lang="nb-NO" b="1" dirty="0"/>
              <a:t> </a:t>
            </a:r>
            <a:r>
              <a:rPr lang="nb-NO" b="1" dirty="0" err="1"/>
              <a:t>works</a:t>
            </a:r>
            <a:r>
              <a:rPr lang="nb-NO" b="1" dirty="0"/>
              <a:t> </a:t>
            </a:r>
            <a:r>
              <a:rPr lang="nb-NO" b="1" dirty="0" err="1"/>
              <a:t>project</a:t>
            </a:r>
            <a:r>
              <a:rPr lang="nb-NO" b="1" dirty="0"/>
              <a:t>»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10" y="3162300"/>
            <a:ext cx="2574290" cy="3217863"/>
          </a:xfrm>
        </p:spPr>
      </p:pic>
      <p:pic>
        <p:nvPicPr>
          <p:cNvPr id="6" name="Plassholder for innhol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2523"/>
          <a:stretch>
            <a:fillRect/>
          </a:stretch>
        </p:blipFill>
        <p:spPr>
          <a:xfrm rot="5400000">
            <a:off x="337289" y="1000926"/>
            <a:ext cx="6043992" cy="47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2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47808" y="365125"/>
            <a:ext cx="5605992" cy="1325563"/>
          </a:xfrm>
        </p:spPr>
        <p:txBody>
          <a:bodyPr/>
          <a:lstStyle/>
          <a:p>
            <a:r>
              <a:rPr lang="nb-NO" b="1" dirty="0" err="1"/>
              <a:t>Cloaca</a:t>
            </a:r>
            <a:r>
              <a:rPr lang="nb-NO" b="1" dirty="0"/>
              <a:t> </a:t>
            </a:r>
            <a:r>
              <a:rPr lang="nb-NO" b="1" dirty="0" err="1"/>
              <a:t>Maxima</a:t>
            </a:r>
            <a:r>
              <a:rPr lang="nb-NO" b="1" dirty="0"/>
              <a:t> i dag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808" y="2149857"/>
            <a:ext cx="5801784" cy="4351338"/>
          </a:xfrm>
        </p:spPr>
      </p:pic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175" y="1213220"/>
            <a:ext cx="6043400" cy="45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2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21" y="127000"/>
            <a:ext cx="7586884" cy="6593549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2" y="719137"/>
            <a:ext cx="5362575" cy="511492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159642" y="5464730"/>
            <a:ext cx="18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Kart fra Wikipedia</a:t>
            </a:r>
          </a:p>
        </p:txBody>
      </p:sp>
    </p:spTree>
    <p:extLst>
      <p:ext uri="{BB962C8B-B14F-4D97-AF65-F5344CB8AC3E}">
        <p14:creationId xmlns:p14="http://schemas.microsoft.com/office/powerpoint/2010/main" val="1317519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92800" cy="1325563"/>
          </a:xfrm>
        </p:spPr>
        <p:txBody>
          <a:bodyPr/>
          <a:lstStyle/>
          <a:p>
            <a:r>
              <a:rPr lang="nb-NO" b="1" dirty="0"/>
              <a:t>Tvangsarbeid og korsfestelser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2590799"/>
            <a:ext cx="5892800" cy="358616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Tarquinius Priscus, konge i Roma </a:t>
            </a:r>
            <a:br>
              <a:rPr lang="nb-NO" dirty="0"/>
            </a:br>
            <a:r>
              <a:rPr lang="nb-NO" dirty="0"/>
              <a:t>(616 til 579 </a:t>
            </a:r>
            <a:r>
              <a:rPr lang="nb-NO" dirty="0" err="1"/>
              <a:t>f.kr.</a:t>
            </a:r>
            <a:r>
              <a:rPr lang="nb-NO" dirty="0"/>
              <a:t>)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1" y="365125"/>
            <a:ext cx="4444999" cy="63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9100" y="415925"/>
            <a:ext cx="2374899" cy="3190875"/>
          </a:xfrm>
        </p:spPr>
        <p:txBody>
          <a:bodyPr>
            <a:normAutofit/>
          </a:bodyPr>
          <a:lstStyle/>
          <a:p>
            <a:r>
              <a:rPr lang="nb-NO" b="1" dirty="0"/>
              <a:t>Hva </a:t>
            </a:r>
            <a:br>
              <a:rPr lang="nb-NO" b="1" dirty="0"/>
            </a:br>
            <a:r>
              <a:rPr lang="nb-NO" b="1" dirty="0"/>
              <a:t>fikk romerne?</a:t>
            </a:r>
            <a:br>
              <a:rPr lang="nb-NO" b="1" dirty="0"/>
            </a:br>
            <a:endParaRPr lang="nb-NO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240"/>
            <a:ext cx="9144000" cy="6842760"/>
          </a:xfrm>
          <a:prstGeom prst="rect">
            <a:avLst/>
          </a:prstGeom>
        </p:spPr>
      </p:pic>
      <p:pic>
        <p:nvPicPr>
          <p:cNvPr id="5" name="Plassholder for innhold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66302"/>
            <a:ext cx="4749800" cy="22764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14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105304"/>
            <a:ext cx="4978399" cy="6637865"/>
          </a:xfrm>
          <a:prstGeom prst="rect">
            <a:avLst/>
          </a:prstGeom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839788" y="2146299"/>
            <a:ext cx="5892800" cy="404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438150" y="457200"/>
            <a:ext cx="6584950" cy="2133600"/>
          </a:xfrm>
        </p:spPr>
        <p:txBody>
          <a:bodyPr anchor="ctr">
            <a:normAutofit/>
          </a:bodyPr>
          <a:lstStyle/>
          <a:p>
            <a:r>
              <a:rPr lang="nb-NO" sz="4400" b="1" dirty="0"/>
              <a:t>Keisertiden: </a:t>
            </a:r>
            <a:br>
              <a:rPr lang="nb-NO" sz="4400" b="1" dirty="0"/>
            </a:br>
            <a:r>
              <a:rPr lang="nb-NO" sz="4400" b="1" dirty="0"/>
              <a:t>Overbygging og reparasjoner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768069"/>
            <a:ext cx="5962650" cy="39751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4127870" y="6281749"/>
            <a:ext cx="22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The </a:t>
            </a:r>
            <a:r>
              <a:rPr lang="nb-NO" dirty="0" err="1">
                <a:solidFill>
                  <a:schemeClr val="bg1"/>
                </a:solidFill>
              </a:rPr>
              <a:t>history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blog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1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258594"/>
            <a:ext cx="9042400" cy="6393035"/>
          </a:xfrm>
        </p:spPr>
      </p:pic>
    </p:spTree>
    <p:extLst>
      <p:ext uri="{BB962C8B-B14F-4D97-AF65-F5344CB8AC3E}">
        <p14:creationId xmlns:p14="http://schemas.microsoft.com/office/powerpoint/2010/main" val="91840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Å tilbe et rør …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901" y="2274532"/>
            <a:ext cx="4670742" cy="3503056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54096"/>
            <a:ext cx="6815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8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365125"/>
            <a:ext cx="8293100" cy="6219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74" y="3136900"/>
            <a:ext cx="2160102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6275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348912" cy="1600200"/>
          </a:xfrm>
        </p:spPr>
        <p:txBody>
          <a:bodyPr anchor="t"/>
          <a:lstStyle/>
          <a:p>
            <a:pPr algn="ctr"/>
            <a:r>
              <a:rPr lang="nb-NO" b="1" dirty="0"/>
              <a:t>Et uttrykk for høy moral…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5" b="12495"/>
          <a:stretch>
            <a:fillRect/>
          </a:stretch>
        </p:blipFill>
        <p:spPr>
          <a:xfrm>
            <a:off x="7030244" y="1689101"/>
            <a:ext cx="4557712" cy="3598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1" y="1449071"/>
            <a:ext cx="5687209" cy="410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ktangel 5"/>
          <p:cNvSpPr/>
          <p:nvPr/>
        </p:nvSpPr>
        <p:spPr>
          <a:xfrm>
            <a:off x="611991" y="5689706"/>
            <a:ext cx="5687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Ludovico Carracci, </a:t>
            </a:r>
            <a:r>
              <a:rPr lang="en-US" sz="1600" i="1" dirty="0"/>
              <a:t>Saint Sebastian Thrown into the Cloaca Maxima</a:t>
            </a:r>
            <a:r>
              <a:rPr lang="en-US" sz="1600" dirty="0"/>
              <a:t>, 1612</a:t>
            </a:r>
            <a:endParaRPr lang="nb-NO" sz="1600" dirty="0"/>
          </a:p>
        </p:txBody>
      </p:sp>
      <p:sp>
        <p:nvSpPr>
          <p:cNvPr id="7" name="Rektangel 6"/>
          <p:cNvSpPr/>
          <p:nvPr/>
        </p:nvSpPr>
        <p:spPr>
          <a:xfrm>
            <a:off x="7030245" y="5397318"/>
            <a:ext cx="4557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Plinius</a:t>
            </a:r>
            <a:r>
              <a:rPr lang="en-US" sz="1600" dirty="0"/>
              <a:t> den </a:t>
            </a:r>
            <a:r>
              <a:rPr lang="en-US" sz="1600" dirty="0" err="1"/>
              <a:t>eldre</a:t>
            </a:r>
            <a:r>
              <a:rPr lang="en-US" sz="1600" dirty="0"/>
              <a:t> (23-79 e.kr.)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569561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119</Words>
  <Application>Microsoft Office PowerPoint</Application>
  <PresentationFormat>Widescreen</PresentationFormat>
  <Paragraphs>27</Paragraphs>
  <Slides>12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Office-tema</vt:lpstr>
      <vt:lpstr>Cloaca Maxima i Roma - rør og religion</vt:lpstr>
      <vt:lpstr>PowerPoint-presentasjon</vt:lpstr>
      <vt:lpstr>Tvangsarbeid og korsfestelser</vt:lpstr>
      <vt:lpstr>Hva  fikk romerne? </vt:lpstr>
      <vt:lpstr>Keisertiden:  Overbygging og reparasjoner</vt:lpstr>
      <vt:lpstr>PowerPoint-presentasjon</vt:lpstr>
      <vt:lpstr>Å tilbe et rør …</vt:lpstr>
      <vt:lpstr>PowerPoint-presentasjon</vt:lpstr>
      <vt:lpstr>Et uttrykk for høy moral…</vt:lpstr>
      <vt:lpstr>PowerPoint-presentasjon</vt:lpstr>
      <vt:lpstr>«The perfect  public works project»</vt:lpstr>
      <vt:lpstr>Cloaca Maxima i dag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Marit RB</dc:creator>
  <cp:lastModifiedBy>Haugum Anne</cp:lastModifiedBy>
  <cp:revision>110</cp:revision>
  <cp:lastPrinted>2017-03-20T11:42:28Z</cp:lastPrinted>
  <dcterms:created xsi:type="dcterms:W3CDTF">2017-03-01T08:07:19Z</dcterms:created>
  <dcterms:modified xsi:type="dcterms:W3CDTF">2017-04-11T08:37:51Z</dcterms:modified>
</cp:coreProperties>
</file>