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3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2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2894-991B-47BD-8BF3-0089A6A82784}" type="datetimeFigureOut">
              <a:rPr lang="nb-NO" smtClean="0"/>
              <a:t>11.04.2017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E37E-6DC1-4325-AA42-4A5ADB619B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499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2894-991B-47BD-8BF3-0089A6A82784}" type="datetimeFigureOut">
              <a:rPr lang="nb-NO" smtClean="0"/>
              <a:t>11.04.2017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E37E-6DC1-4325-AA42-4A5ADB619B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4758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2894-991B-47BD-8BF3-0089A6A82784}" type="datetimeFigureOut">
              <a:rPr lang="nb-NO" smtClean="0"/>
              <a:t>11.04.2017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E37E-6DC1-4325-AA42-4A5ADB619B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387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2894-991B-47BD-8BF3-0089A6A82784}" type="datetimeFigureOut">
              <a:rPr lang="nb-NO" smtClean="0"/>
              <a:t>11.04.2017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E37E-6DC1-4325-AA42-4A5ADB619B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784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2894-991B-47BD-8BF3-0089A6A82784}" type="datetimeFigureOut">
              <a:rPr lang="nb-NO" smtClean="0"/>
              <a:t>11.04.2017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E37E-6DC1-4325-AA42-4A5ADB619B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022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2894-991B-47BD-8BF3-0089A6A82784}" type="datetimeFigureOut">
              <a:rPr lang="nb-NO" smtClean="0"/>
              <a:t>11.04.2017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E37E-6DC1-4325-AA42-4A5ADB619B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722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2894-991B-47BD-8BF3-0089A6A82784}" type="datetimeFigureOut">
              <a:rPr lang="nb-NO" smtClean="0"/>
              <a:t>11.04.2017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E37E-6DC1-4325-AA42-4A5ADB619B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506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2894-991B-47BD-8BF3-0089A6A82784}" type="datetimeFigureOut">
              <a:rPr lang="nb-NO" smtClean="0"/>
              <a:t>11.04.2017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E37E-6DC1-4325-AA42-4A5ADB619B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676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2894-991B-47BD-8BF3-0089A6A82784}" type="datetimeFigureOut">
              <a:rPr lang="nb-NO" smtClean="0"/>
              <a:t>11.04.2017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E37E-6DC1-4325-AA42-4A5ADB619B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26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2894-991B-47BD-8BF3-0089A6A82784}" type="datetimeFigureOut">
              <a:rPr lang="nb-NO" smtClean="0"/>
              <a:t>11.04.2017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E37E-6DC1-4325-AA42-4A5ADB619B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564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2894-991B-47BD-8BF3-0089A6A82784}" type="datetimeFigureOut">
              <a:rPr lang="nb-NO" smtClean="0"/>
              <a:t>11.04.2017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E37E-6DC1-4325-AA42-4A5ADB619B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227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F2894-991B-47BD-8BF3-0089A6A82784}" type="datetimeFigureOut">
              <a:rPr lang="nb-NO" smtClean="0"/>
              <a:t>11.04.2017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5E37E-6DC1-4325-AA42-4A5ADB619B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757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275095" cy="4730400"/>
          </a:xfrm>
          <a:prstGeom prst="rect">
            <a:avLst/>
          </a:prstGeom>
        </p:spPr>
      </p:pic>
      <p:pic>
        <p:nvPicPr>
          <p:cNvPr id="12" name="Bild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60" y="4958525"/>
            <a:ext cx="5423117" cy="1832690"/>
          </a:xfrm>
          <a:prstGeom prst="rect">
            <a:avLst/>
          </a:prstGeom>
        </p:spPr>
      </p:pic>
      <p:pic>
        <p:nvPicPr>
          <p:cNvPr id="13" name="Bild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2462" y="1446536"/>
            <a:ext cx="4899221" cy="2381186"/>
          </a:xfrm>
          <a:prstGeom prst="rect">
            <a:avLst/>
          </a:prstGeom>
          <a:ln w="25400">
            <a:solidFill>
              <a:srgbClr val="2B3F6D"/>
            </a:solidFill>
          </a:ln>
        </p:spPr>
      </p:pic>
    </p:spTree>
    <p:extLst>
      <p:ext uri="{BB962C8B-B14F-4D97-AF65-F5344CB8AC3E}">
        <p14:creationId xmlns:p14="http://schemas.microsoft.com/office/powerpoint/2010/main" val="83832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75" y="257175"/>
            <a:ext cx="4944000" cy="5486400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0150" y="1556775"/>
            <a:ext cx="5064000" cy="471600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6075" y="1861200"/>
            <a:ext cx="5136000" cy="49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22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PowerPoint-presentasjon</vt:lpstr>
      <vt:lpstr>PowerPoint-presentasjon</vt:lpstr>
    </vt:vector>
  </TitlesOfParts>
  <Company>NVE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Hisdal Hege</dc:creator>
  <cp:lastModifiedBy>Haugum Anne</cp:lastModifiedBy>
  <cp:revision>3</cp:revision>
  <dcterms:created xsi:type="dcterms:W3CDTF">2017-03-21T14:25:29Z</dcterms:created>
  <dcterms:modified xsi:type="dcterms:W3CDTF">2017-04-11T08:34:27Z</dcterms:modified>
</cp:coreProperties>
</file>