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6" r:id="rId3"/>
    <p:sldId id="258" r:id="rId4"/>
    <p:sldId id="273" r:id="rId5"/>
    <p:sldId id="278" r:id="rId6"/>
    <p:sldId id="277" r:id="rId7"/>
    <p:sldId id="261" r:id="rId8"/>
    <p:sldId id="259" r:id="rId9"/>
    <p:sldId id="262" r:id="rId10"/>
    <p:sldId id="266" r:id="rId11"/>
    <p:sldId id="267" r:id="rId12"/>
    <p:sldId id="274" r:id="rId13"/>
    <p:sldId id="264" r:id="rId14"/>
    <p:sldId id="271" r:id="rId15"/>
    <p:sldId id="272" r:id="rId16"/>
    <p:sldId id="279" r:id="rId17"/>
    <p:sldId id="265" r:id="rId18"/>
    <p:sldId id="269" r:id="rId19"/>
    <p:sldId id="268" r:id="rId20"/>
    <p:sldId id="270" r:id="rId21"/>
    <p:sldId id="280" r:id="rId22"/>
  </p:sldIdLst>
  <p:sldSz cx="9144000" cy="5143500" type="screen16x9"/>
  <p:notesSz cx="6794500" cy="9931400"/>
  <p:defaultTextStyle>
    <a:defPPr>
      <a:defRPr lang="nb-NO"/>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458" autoAdjust="0"/>
  </p:normalViewPr>
  <p:slideViewPr>
    <p:cSldViewPr snapToGrid="0">
      <p:cViewPr varScale="1">
        <p:scale>
          <a:sx n="87" d="100"/>
          <a:sy n="87" d="100"/>
        </p:scale>
        <p:origin x="69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40FA4386-E402-4C6A-BCD6-A2C164AD43D6}" type="datetimeFigureOut">
              <a:rPr lang="nb-NO" smtClean="0"/>
              <a:t>11.04.2017</a:t>
            </a:fld>
            <a:endParaRPr lang="nb-NO"/>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CD19B8B-B314-48A1-8D3D-D3763EAEEC4C}" type="slidenum">
              <a:rPr lang="nb-NO" smtClean="0"/>
              <a:t>‹#›</a:t>
            </a:fld>
            <a:endParaRPr lang="nb-NO"/>
          </a:p>
        </p:txBody>
      </p:sp>
    </p:spTree>
    <p:extLst>
      <p:ext uri="{BB962C8B-B14F-4D97-AF65-F5344CB8AC3E}">
        <p14:creationId xmlns:p14="http://schemas.microsoft.com/office/powerpoint/2010/main" val="79849930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1</a:t>
            </a:fld>
            <a:endParaRPr lang="nb-NO"/>
          </a:p>
        </p:txBody>
      </p:sp>
    </p:spTree>
    <p:extLst>
      <p:ext uri="{BB962C8B-B14F-4D97-AF65-F5344CB8AC3E}">
        <p14:creationId xmlns:p14="http://schemas.microsoft.com/office/powerpoint/2010/main" val="245333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10</a:t>
            </a:fld>
            <a:endParaRPr lang="nb-NO"/>
          </a:p>
        </p:txBody>
      </p:sp>
    </p:spTree>
    <p:extLst>
      <p:ext uri="{BB962C8B-B14F-4D97-AF65-F5344CB8AC3E}">
        <p14:creationId xmlns:p14="http://schemas.microsoft.com/office/powerpoint/2010/main" val="187761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11</a:t>
            </a:fld>
            <a:endParaRPr lang="nb-NO"/>
          </a:p>
        </p:txBody>
      </p:sp>
    </p:spTree>
    <p:extLst>
      <p:ext uri="{BB962C8B-B14F-4D97-AF65-F5344CB8AC3E}">
        <p14:creationId xmlns:p14="http://schemas.microsoft.com/office/powerpoint/2010/main" val="1488509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12</a:t>
            </a:fld>
            <a:endParaRPr lang="nb-NO"/>
          </a:p>
        </p:txBody>
      </p:sp>
    </p:spTree>
    <p:extLst>
      <p:ext uri="{BB962C8B-B14F-4D97-AF65-F5344CB8AC3E}">
        <p14:creationId xmlns:p14="http://schemas.microsoft.com/office/powerpoint/2010/main" val="367880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CD19B8B-B314-48A1-8D3D-D3763EAEEC4C}" type="slidenum">
              <a:rPr lang="nb-NO" smtClean="0"/>
              <a:t>13</a:t>
            </a:fld>
            <a:endParaRPr lang="nb-NO"/>
          </a:p>
        </p:txBody>
      </p:sp>
    </p:spTree>
    <p:extLst>
      <p:ext uri="{BB962C8B-B14F-4D97-AF65-F5344CB8AC3E}">
        <p14:creationId xmlns:p14="http://schemas.microsoft.com/office/powerpoint/2010/main" val="3414805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14</a:t>
            </a:fld>
            <a:endParaRPr lang="nb-NO"/>
          </a:p>
        </p:txBody>
      </p:sp>
    </p:spTree>
    <p:extLst>
      <p:ext uri="{BB962C8B-B14F-4D97-AF65-F5344CB8AC3E}">
        <p14:creationId xmlns:p14="http://schemas.microsoft.com/office/powerpoint/2010/main" val="1982465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15</a:t>
            </a:fld>
            <a:endParaRPr lang="nb-NO"/>
          </a:p>
        </p:txBody>
      </p:sp>
    </p:spTree>
    <p:extLst>
      <p:ext uri="{BB962C8B-B14F-4D97-AF65-F5344CB8AC3E}">
        <p14:creationId xmlns:p14="http://schemas.microsoft.com/office/powerpoint/2010/main" val="519854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16</a:t>
            </a:fld>
            <a:endParaRPr lang="nb-NO"/>
          </a:p>
        </p:txBody>
      </p:sp>
    </p:spTree>
    <p:extLst>
      <p:ext uri="{BB962C8B-B14F-4D97-AF65-F5344CB8AC3E}">
        <p14:creationId xmlns:p14="http://schemas.microsoft.com/office/powerpoint/2010/main" val="3037029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17</a:t>
            </a:fld>
            <a:endParaRPr lang="nb-NO"/>
          </a:p>
        </p:txBody>
      </p:sp>
    </p:spTree>
    <p:extLst>
      <p:ext uri="{BB962C8B-B14F-4D97-AF65-F5344CB8AC3E}">
        <p14:creationId xmlns:p14="http://schemas.microsoft.com/office/powerpoint/2010/main" val="3807449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18</a:t>
            </a:fld>
            <a:endParaRPr lang="nb-NO"/>
          </a:p>
        </p:txBody>
      </p:sp>
    </p:spTree>
    <p:extLst>
      <p:ext uri="{BB962C8B-B14F-4D97-AF65-F5344CB8AC3E}">
        <p14:creationId xmlns:p14="http://schemas.microsoft.com/office/powerpoint/2010/main" val="2219667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19</a:t>
            </a:fld>
            <a:endParaRPr lang="nb-NO"/>
          </a:p>
        </p:txBody>
      </p:sp>
    </p:spTree>
    <p:extLst>
      <p:ext uri="{BB962C8B-B14F-4D97-AF65-F5344CB8AC3E}">
        <p14:creationId xmlns:p14="http://schemas.microsoft.com/office/powerpoint/2010/main" val="60626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2</a:t>
            </a:fld>
            <a:endParaRPr lang="nb-NO"/>
          </a:p>
        </p:txBody>
      </p:sp>
    </p:spTree>
    <p:extLst>
      <p:ext uri="{BB962C8B-B14F-4D97-AF65-F5344CB8AC3E}">
        <p14:creationId xmlns:p14="http://schemas.microsoft.com/office/powerpoint/2010/main" val="3400783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20</a:t>
            </a:fld>
            <a:endParaRPr lang="nb-NO"/>
          </a:p>
        </p:txBody>
      </p:sp>
    </p:spTree>
    <p:extLst>
      <p:ext uri="{BB962C8B-B14F-4D97-AF65-F5344CB8AC3E}">
        <p14:creationId xmlns:p14="http://schemas.microsoft.com/office/powerpoint/2010/main" val="386488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21</a:t>
            </a:fld>
            <a:endParaRPr lang="nb-NO"/>
          </a:p>
        </p:txBody>
      </p:sp>
    </p:spTree>
    <p:extLst>
      <p:ext uri="{BB962C8B-B14F-4D97-AF65-F5344CB8AC3E}">
        <p14:creationId xmlns:p14="http://schemas.microsoft.com/office/powerpoint/2010/main" val="64774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3</a:t>
            </a:fld>
            <a:endParaRPr lang="nb-NO"/>
          </a:p>
        </p:txBody>
      </p:sp>
    </p:spTree>
    <p:extLst>
      <p:ext uri="{BB962C8B-B14F-4D97-AF65-F5344CB8AC3E}">
        <p14:creationId xmlns:p14="http://schemas.microsoft.com/office/powerpoint/2010/main" val="350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4</a:t>
            </a:fld>
            <a:endParaRPr lang="nb-NO"/>
          </a:p>
        </p:txBody>
      </p:sp>
    </p:spTree>
    <p:extLst>
      <p:ext uri="{BB962C8B-B14F-4D97-AF65-F5344CB8AC3E}">
        <p14:creationId xmlns:p14="http://schemas.microsoft.com/office/powerpoint/2010/main" val="18699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5</a:t>
            </a:fld>
            <a:endParaRPr lang="nb-NO"/>
          </a:p>
        </p:txBody>
      </p:sp>
    </p:spTree>
    <p:extLst>
      <p:ext uri="{BB962C8B-B14F-4D97-AF65-F5344CB8AC3E}">
        <p14:creationId xmlns:p14="http://schemas.microsoft.com/office/powerpoint/2010/main" val="739947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6</a:t>
            </a:fld>
            <a:endParaRPr lang="nb-NO"/>
          </a:p>
        </p:txBody>
      </p:sp>
    </p:spTree>
    <p:extLst>
      <p:ext uri="{BB962C8B-B14F-4D97-AF65-F5344CB8AC3E}">
        <p14:creationId xmlns:p14="http://schemas.microsoft.com/office/powerpoint/2010/main" val="2496746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7</a:t>
            </a:fld>
            <a:endParaRPr lang="nb-NO"/>
          </a:p>
        </p:txBody>
      </p:sp>
    </p:spTree>
    <p:extLst>
      <p:ext uri="{BB962C8B-B14F-4D97-AF65-F5344CB8AC3E}">
        <p14:creationId xmlns:p14="http://schemas.microsoft.com/office/powerpoint/2010/main" val="402712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8</a:t>
            </a:fld>
            <a:endParaRPr lang="nb-NO"/>
          </a:p>
        </p:txBody>
      </p:sp>
    </p:spTree>
    <p:extLst>
      <p:ext uri="{BB962C8B-B14F-4D97-AF65-F5344CB8AC3E}">
        <p14:creationId xmlns:p14="http://schemas.microsoft.com/office/powerpoint/2010/main" val="380767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CD19B8B-B314-48A1-8D3D-D3763EAEEC4C}" type="slidenum">
              <a:rPr lang="nb-NO" smtClean="0"/>
              <a:t>9</a:t>
            </a:fld>
            <a:endParaRPr lang="nb-NO"/>
          </a:p>
        </p:txBody>
      </p:sp>
    </p:spTree>
    <p:extLst>
      <p:ext uri="{BB962C8B-B14F-4D97-AF65-F5344CB8AC3E}">
        <p14:creationId xmlns:p14="http://schemas.microsoft.com/office/powerpoint/2010/main" val="131393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76835" y="244149"/>
            <a:ext cx="8153400" cy="1102519"/>
          </a:xfrm>
        </p:spPr>
        <p:txBody>
          <a:bodyPr/>
          <a:lstStyle>
            <a:lvl1pPr algn="l">
              <a:defRPr/>
            </a:lvl1pPr>
          </a:lstStyle>
          <a:p>
            <a:r>
              <a:rPr lang="en-US"/>
              <a:t>Click to edit Master title style</a:t>
            </a:r>
            <a:endParaRPr lang="nn-NO" dirty="0"/>
          </a:p>
        </p:txBody>
      </p:sp>
      <p:sp>
        <p:nvSpPr>
          <p:cNvPr id="3" name="Undertittel 2"/>
          <p:cNvSpPr>
            <a:spLocks noGrp="1"/>
          </p:cNvSpPr>
          <p:nvPr>
            <p:ph type="subTitle" idx="1"/>
          </p:nvPr>
        </p:nvSpPr>
        <p:spPr>
          <a:xfrm>
            <a:off x="685800" y="1479176"/>
            <a:ext cx="7772400" cy="2749924"/>
          </a:xfrm>
        </p:spPr>
        <p:txBody>
          <a:bodyPr/>
          <a:lstStyle>
            <a:lvl1pPr marL="0" indent="0" algn="l">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n-NO" dirty="0"/>
          </a:p>
        </p:txBody>
      </p:sp>
      <p:sp>
        <p:nvSpPr>
          <p:cNvPr id="4" name="Plassholder for dato 3"/>
          <p:cNvSpPr>
            <a:spLocks noGrp="1"/>
          </p:cNvSpPr>
          <p:nvPr>
            <p:ph type="dt" sz="half" idx="10"/>
          </p:nvPr>
        </p:nvSpPr>
        <p:spPr/>
        <p:txBody>
          <a:bodyPr/>
          <a:lstStyle>
            <a:lvl1pPr>
              <a:defRPr/>
            </a:lvl1pPr>
          </a:lstStyle>
          <a:p>
            <a:fld id="{4CB69316-B20F-4ABC-82C9-D4DA82E1E1A3}" type="datetime1">
              <a:rPr lang="nb-NO" smtClean="0"/>
              <a:t>11.04.2017</a:t>
            </a:fld>
            <a:endParaRPr lang="nn-NO" dirty="0"/>
          </a:p>
        </p:txBody>
      </p:sp>
      <p:sp>
        <p:nvSpPr>
          <p:cNvPr id="5" name="Plassholder for bunntekst 4"/>
          <p:cNvSpPr>
            <a:spLocks noGrp="1"/>
          </p:cNvSpPr>
          <p:nvPr>
            <p:ph type="ftr" sz="quarter" idx="11"/>
          </p:nvPr>
        </p:nvSpPr>
        <p:spPr/>
        <p:txBody>
          <a:bodyPr/>
          <a:lstStyle>
            <a:lvl1pPr algn="r">
              <a:defRPr/>
            </a:lvl1pPr>
          </a:lstStyle>
          <a:p>
            <a:r>
              <a:rPr lang="nn-NO" dirty="0" err="1"/>
              <a:t>Forfatternavn</a:t>
            </a:r>
            <a:endParaRPr lang="nn-NO" dirty="0"/>
          </a:p>
        </p:txBody>
      </p:sp>
      <p:sp>
        <p:nvSpPr>
          <p:cNvPr id="6" name="Plassholder for lysbildenummer 5"/>
          <p:cNvSpPr>
            <a:spLocks noGrp="1"/>
          </p:cNvSpPr>
          <p:nvPr>
            <p:ph type="sldNum" sz="quarter" idx="12"/>
          </p:nvPr>
        </p:nvSpPr>
        <p:spPr/>
        <p:txBody>
          <a:bodyPr/>
          <a:lstStyle>
            <a:lvl1pPr>
              <a:defRPr/>
            </a:lvl1pPr>
          </a:lstStyle>
          <a:p>
            <a:fld id="{2C644AAC-C847-431D-B538-DAB2E62DDF6E}" type="slidenum">
              <a:rPr lang="nn-NO"/>
              <a:pPr/>
              <a:t>‹#›</a:t>
            </a:fld>
            <a:endParaRPr lang="nn-NO"/>
          </a:p>
        </p:txBody>
      </p:sp>
    </p:spTree>
    <p:extLst>
      <p:ext uri="{BB962C8B-B14F-4D97-AF65-F5344CB8AC3E}">
        <p14:creationId xmlns:p14="http://schemas.microsoft.com/office/powerpoint/2010/main" val="195132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304904" y="211091"/>
            <a:ext cx="8435683" cy="981216"/>
          </a:xfrm>
        </p:spPr>
        <p:txBody>
          <a:bodyPr/>
          <a:lstStyle>
            <a:lvl1pPr algn="ctr">
              <a:defRPr/>
            </a:lvl1pPr>
          </a:lstStyle>
          <a:p>
            <a:r>
              <a:rPr lang="en-US"/>
              <a:t>Click to edit Master title style</a:t>
            </a:r>
            <a:endParaRPr lang="nn-NO" dirty="0"/>
          </a:p>
        </p:txBody>
      </p:sp>
      <p:sp>
        <p:nvSpPr>
          <p:cNvPr id="3" name="Plassholder for loddrett tekst 2"/>
          <p:cNvSpPr>
            <a:spLocks noGrp="1"/>
          </p:cNvSpPr>
          <p:nvPr>
            <p:ph type="body" orient="vert" idx="1"/>
          </p:nvPr>
        </p:nvSpPr>
        <p:spPr>
          <a:xfrm>
            <a:off x="313765" y="1335742"/>
            <a:ext cx="8417859" cy="3218330"/>
          </a:xfrm>
        </p:spPr>
        <p:txBody>
          <a:bodyPr vert="eaVert"/>
          <a:lstStyle>
            <a:lvl1pPr marL="457200" indent="-457200" algn="ctr">
              <a:buFont typeface="Arial"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4" name="Plassholder for dato 3"/>
          <p:cNvSpPr>
            <a:spLocks noGrp="1"/>
          </p:cNvSpPr>
          <p:nvPr>
            <p:ph type="dt" sz="half" idx="10"/>
          </p:nvPr>
        </p:nvSpPr>
        <p:spPr/>
        <p:txBody>
          <a:bodyPr/>
          <a:lstStyle>
            <a:lvl1pPr>
              <a:defRPr/>
            </a:lvl1pPr>
          </a:lstStyle>
          <a:p>
            <a:fld id="{EEFA673A-F0AB-414C-9120-E008000EAE3C}" type="datetime1">
              <a:rPr lang="nb-NO" smtClean="0"/>
              <a:t>11.04.2017</a:t>
            </a:fld>
            <a:endParaRPr lang="nn-NO"/>
          </a:p>
        </p:txBody>
      </p:sp>
      <p:sp>
        <p:nvSpPr>
          <p:cNvPr id="5"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6" name="Plassholder for lysbildenummer 5"/>
          <p:cNvSpPr>
            <a:spLocks noGrp="1"/>
          </p:cNvSpPr>
          <p:nvPr>
            <p:ph type="sldNum" sz="quarter" idx="12"/>
          </p:nvPr>
        </p:nvSpPr>
        <p:spPr/>
        <p:txBody>
          <a:bodyPr/>
          <a:lstStyle>
            <a:lvl1pPr>
              <a:defRPr/>
            </a:lvl1pPr>
          </a:lstStyle>
          <a:p>
            <a:fld id="{FDA3949F-731D-4028-A648-0F16C80E5919}" type="slidenum">
              <a:rPr lang="nn-NO"/>
              <a:pPr/>
              <a:t>‹#›</a:t>
            </a:fld>
            <a:endParaRPr lang="nn-NO"/>
          </a:p>
        </p:txBody>
      </p:sp>
    </p:spTree>
    <p:extLst>
      <p:ext uri="{BB962C8B-B14F-4D97-AF65-F5344CB8AC3E}">
        <p14:creationId xmlns:p14="http://schemas.microsoft.com/office/powerpoint/2010/main" val="292606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lvl1pPr algn="ctr">
              <a:defRPr/>
            </a:lvl1pPr>
          </a:lstStyle>
          <a:p>
            <a:r>
              <a:rPr lang="en-US"/>
              <a:t>Click to edit Master title style</a:t>
            </a:r>
            <a:endParaRPr lang="nn-NO" dirty="0"/>
          </a:p>
        </p:txBody>
      </p:sp>
      <p:sp>
        <p:nvSpPr>
          <p:cNvPr id="3" name="Plassholder for loddrett tekst 2"/>
          <p:cNvSpPr>
            <a:spLocks noGrp="1"/>
          </p:cNvSpPr>
          <p:nvPr>
            <p:ph type="body" orient="vert" idx="1"/>
          </p:nvPr>
        </p:nvSpPr>
        <p:spPr>
          <a:xfrm>
            <a:off x="457200" y="205979"/>
            <a:ext cx="6019800" cy="4388644"/>
          </a:xfrm>
        </p:spPr>
        <p:txBody>
          <a:bodyPr vert="eaVert"/>
          <a:lstStyle>
            <a:lvl1pPr marL="457200" indent="-457200">
              <a:buFont typeface="Arial"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4" name="Plassholder for dato 3"/>
          <p:cNvSpPr>
            <a:spLocks noGrp="1"/>
          </p:cNvSpPr>
          <p:nvPr>
            <p:ph type="dt" sz="half" idx="10"/>
          </p:nvPr>
        </p:nvSpPr>
        <p:spPr/>
        <p:txBody>
          <a:bodyPr/>
          <a:lstStyle>
            <a:lvl1pPr>
              <a:defRPr/>
            </a:lvl1pPr>
          </a:lstStyle>
          <a:p>
            <a:fld id="{CD0D142C-E3AE-4C3E-80E2-14050B8DB579}" type="datetime1">
              <a:rPr lang="nb-NO" smtClean="0"/>
              <a:t>11.04.2017</a:t>
            </a:fld>
            <a:endParaRPr lang="nn-NO"/>
          </a:p>
        </p:txBody>
      </p:sp>
      <p:sp>
        <p:nvSpPr>
          <p:cNvPr id="5"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6" name="Plassholder for lysbildenummer 5"/>
          <p:cNvSpPr>
            <a:spLocks noGrp="1"/>
          </p:cNvSpPr>
          <p:nvPr>
            <p:ph type="sldNum" sz="quarter" idx="12"/>
          </p:nvPr>
        </p:nvSpPr>
        <p:spPr/>
        <p:txBody>
          <a:bodyPr/>
          <a:lstStyle>
            <a:lvl1pPr>
              <a:defRPr/>
            </a:lvl1pPr>
          </a:lstStyle>
          <a:p>
            <a:fld id="{2D26E113-C858-4A52-8B22-7B56523ACA8B}" type="slidenum">
              <a:rPr lang="nn-NO"/>
              <a:pPr/>
              <a:t>‹#›</a:t>
            </a:fld>
            <a:endParaRPr lang="nn-NO"/>
          </a:p>
        </p:txBody>
      </p:sp>
    </p:spTree>
    <p:extLst>
      <p:ext uri="{BB962C8B-B14F-4D97-AF65-F5344CB8AC3E}">
        <p14:creationId xmlns:p14="http://schemas.microsoft.com/office/powerpoint/2010/main" val="416430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484200" y="175232"/>
            <a:ext cx="8202600" cy="828815"/>
          </a:xfrm>
        </p:spPr>
        <p:txBody>
          <a:bodyPr>
            <a:normAutofit/>
          </a:bodyPr>
          <a:lstStyle>
            <a:lvl1pPr algn="ctr">
              <a:defRPr sz="4400"/>
            </a:lvl1pPr>
          </a:lstStyle>
          <a:p>
            <a:r>
              <a:rPr lang="nb-NO" dirty="0" err="1"/>
              <a:t>Click</a:t>
            </a:r>
            <a:r>
              <a:rPr lang="nb-NO" dirty="0"/>
              <a:t> to </a:t>
            </a:r>
            <a:r>
              <a:rPr lang="nb-NO" dirty="0" err="1"/>
              <a:t>add</a:t>
            </a:r>
            <a:r>
              <a:rPr lang="nb-NO" dirty="0"/>
              <a:t> </a:t>
            </a:r>
            <a:r>
              <a:rPr lang="nb-NO" dirty="0" err="1"/>
              <a:t>title</a:t>
            </a:r>
            <a:endParaRPr lang="nn-NO" dirty="0"/>
          </a:p>
        </p:txBody>
      </p:sp>
      <p:sp>
        <p:nvSpPr>
          <p:cNvPr id="3" name="Plassholder for innhold 2"/>
          <p:cNvSpPr>
            <a:spLocks noGrp="1"/>
          </p:cNvSpPr>
          <p:nvPr>
            <p:ph idx="1" hasCustomPrompt="1"/>
          </p:nvPr>
        </p:nvSpPr>
        <p:spPr>
          <a:xfrm>
            <a:off x="530883" y="1129552"/>
            <a:ext cx="8137988" cy="3514165"/>
          </a:xfrm>
        </p:spPr>
        <p:txBody>
          <a:bodyPr>
            <a:normAutofit/>
          </a:bodyPr>
          <a:lstStyle>
            <a:lvl1pPr marL="457200" indent="-457200">
              <a:spcBef>
                <a:spcPts val="600"/>
              </a:spcBef>
              <a:buFont typeface="Arial" panose="020B0604020202020204" pitchFamily="34" charset="0"/>
              <a:buChar char="•"/>
              <a:defRPr sz="2800" baseline="0"/>
            </a:lvl1pPr>
            <a:lvl2pPr marL="630238" indent="203200">
              <a:spcBef>
                <a:spcPts val="600"/>
              </a:spcBef>
              <a:defRPr sz="2400"/>
            </a:lvl2pPr>
            <a:lvl3pPr marL="1162050" indent="307975">
              <a:spcBef>
                <a:spcPts val="600"/>
              </a:spcBef>
              <a:defRPr sz="2000" baseline="0"/>
            </a:lvl3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sz="2400" dirty="0"/>
              <a:t>Second </a:t>
            </a:r>
            <a:r>
              <a:rPr lang="nb-NO" sz="2400" dirty="0" err="1"/>
              <a:t>level</a:t>
            </a:r>
            <a:endParaRPr lang="nb-NO" sz="2400" dirty="0"/>
          </a:p>
          <a:p>
            <a:pPr lvl="2"/>
            <a:r>
              <a:rPr lang="nb-NO" dirty="0"/>
              <a:t>Third </a:t>
            </a:r>
            <a:r>
              <a:rPr lang="nb-NO" dirty="0" err="1"/>
              <a:t>level</a:t>
            </a:r>
            <a:endParaRPr lang="nb-NO" dirty="0"/>
          </a:p>
        </p:txBody>
      </p:sp>
      <p:sp>
        <p:nvSpPr>
          <p:cNvPr id="4" name="Plassholder for dato 3"/>
          <p:cNvSpPr>
            <a:spLocks noGrp="1"/>
          </p:cNvSpPr>
          <p:nvPr>
            <p:ph type="dt" sz="half" idx="10"/>
          </p:nvPr>
        </p:nvSpPr>
        <p:spPr/>
        <p:txBody>
          <a:bodyPr/>
          <a:lstStyle>
            <a:lvl1pPr>
              <a:defRPr/>
            </a:lvl1pPr>
          </a:lstStyle>
          <a:p>
            <a:fld id="{0C26B214-1664-4E78-AD02-007C27F4AE94}" type="datetime1">
              <a:rPr lang="nb-NO" smtClean="0"/>
              <a:t>11.04.2017</a:t>
            </a:fld>
            <a:endParaRPr lang="nn-NO"/>
          </a:p>
        </p:txBody>
      </p:sp>
      <p:sp>
        <p:nvSpPr>
          <p:cNvPr id="5" name="Plassholder for bunntekst 4"/>
          <p:cNvSpPr>
            <a:spLocks noGrp="1"/>
          </p:cNvSpPr>
          <p:nvPr>
            <p:ph type="ftr" sz="quarter" idx="11"/>
          </p:nvPr>
        </p:nvSpPr>
        <p:spPr>
          <a:xfrm>
            <a:off x="2464174" y="4869656"/>
            <a:ext cx="2045073" cy="273844"/>
          </a:xfrm>
        </p:spPr>
        <p:txBody>
          <a:bodyPr/>
          <a:lstStyle>
            <a:lvl1pPr algn="r">
              <a:defRPr/>
            </a:lvl1pPr>
          </a:lstStyle>
          <a:p>
            <a:endParaRPr lang="nn-NO" dirty="0"/>
          </a:p>
          <a:p>
            <a:r>
              <a:rPr lang="nn-NO" dirty="0" err="1"/>
              <a:t>Forfatternavn</a:t>
            </a:r>
            <a:endParaRPr lang="nn-NO" dirty="0"/>
          </a:p>
          <a:p>
            <a:endParaRPr lang="nn-NO" dirty="0"/>
          </a:p>
        </p:txBody>
      </p:sp>
      <p:sp>
        <p:nvSpPr>
          <p:cNvPr id="6" name="Plassholder for lysbildenummer 5"/>
          <p:cNvSpPr>
            <a:spLocks noGrp="1"/>
          </p:cNvSpPr>
          <p:nvPr>
            <p:ph type="sldNum" sz="quarter" idx="12"/>
          </p:nvPr>
        </p:nvSpPr>
        <p:spPr/>
        <p:txBody>
          <a:bodyPr/>
          <a:lstStyle>
            <a:lvl1pPr>
              <a:defRPr/>
            </a:lvl1pPr>
          </a:lstStyle>
          <a:p>
            <a:fld id="{596F37D9-1911-45C7-A230-7CFE9DC0FC48}" type="slidenum">
              <a:rPr lang="nn-NO"/>
              <a:pPr/>
              <a:t>‹#›</a:t>
            </a:fld>
            <a:endParaRPr lang="nn-NO"/>
          </a:p>
        </p:txBody>
      </p:sp>
    </p:spTree>
    <p:extLst>
      <p:ext uri="{BB962C8B-B14F-4D97-AF65-F5344CB8AC3E}">
        <p14:creationId xmlns:p14="http://schemas.microsoft.com/office/powerpoint/2010/main" val="360859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nn-NO" dirty="0"/>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Plassholder for dato 3"/>
          <p:cNvSpPr>
            <a:spLocks noGrp="1"/>
          </p:cNvSpPr>
          <p:nvPr>
            <p:ph type="dt" sz="half" idx="10"/>
          </p:nvPr>
        </p:nvSpPr>
        <p:spPr/>
        <p:txBody>
          <a:bodyPr/>
          <a:lstStyle>
            <a:lvl1pPr>
              <a:defRPr/>
            </a:lvl1pPr>
          </a:lstStyle>
          <a:p>
            <a:fld id="{D34723F8-0E4A-40C3-8285-61E1634B8144}" type="datetime1">
              <a:rPr lang="nb-NO" smtClean="0"/>
              <a:t>11.04.2017</a:t>
            </a:fld>
            <a:endParaRPr lang="nn-NO"/>
          </a:p>
        </p:txBody>
      </p:sp>
      <p:sp>
        <p:nvSpPr>
          <p:cNvPr id="5"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6" name="Plassholder for lysbildenummer 5"/>
          <p:cNvSpPr>
            <a:spLocks noGrp="1"/>
          </p:cNvSpPr>
          <p:nvPr>
            <p:ph type="sldNum" sz="quarter" idx="12"/>
          </p:nvPr>
        </p:nvSpPr>
        <p:spPr/>
        <p:txBody>
          <a:bodyPr/>
          <a:lstStyle>
            <a:lvl1pPr>
              <a:defRPr/>
            </a:lvl1pPr>
          </a:lstStyle>
          <a:p>
            <a:fld id="{92297BFA-7DA8-4F6A-9CC2-4FC5BB17C6A4}" type="slidenum">
              <a:rPr lang="nn-NO"/>
              <a:pPr/>
              <a:t>‹#›</a:t>
            </a:fld>
            <a:endParaRPr lang="nn-NO"/>
          </a:p>
        </p:txBody>
      </p:sp>
    </p:spTree>
    <p:extLst>
      <p:ext uri="{BB962C8B-B14F-4D97-AF65-F5344CB8AC3E}">
        <p14:creationId xmlns:p14="http://schemas.microsoft.com/office/powerpoint/2010/main" val="46223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397353" y="245268"/>
            <a:ext cx="8298971" cy="926307"/>
          </a:xfrm>
        </p:spPr>
        <p:txBody>
          <a:bodyPr/>
          <a:lstStyle/>
          <a:p>
            <a:r>
              <a:rPr lang="en-US"/>
              <a:t>Click to edit Master title style</a:t>
            </a:r>
            <a:endParaRPr lang="nn-NO"/>
          </a:p>
        </p:txBody>
      </p:sp>
      <p:sp>
        <p:nvSpPr>
          <p:cNvPr id="3" name="Plassholder for innhold 2"/>
          <p:cNvSpPr>
            <a:spLocks noGrp="1"/>
          </p:cNvSpPr>
          <p:nvPr>
            <p:ph sz="half" idx="1"/>
          </p:nvPr>
        </p:nvSpPr>
        <p:spPr>
          <a:xfrm>
            <a:off x="457200" y="1266825"/>
            <a:ext cx="4038600" cy="33277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4" name="Plassholder for innhold 3"/>
          <p:cNvSpPr>
            <a:spLocks noGrp="1"/>
          </p:cNvSpPr>
          <p:nvPr>
            <p:ph sz="half" idx="2"/>
          </p:nvPr>
        </p:nvSpPr>
        <p:spPr>
          <a:xfrm>
            <a:off x="4648200" y="1279415"/>
            <a:ext cx="4038600" cy="33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5" name="Plassholder for dato 3"/>
          <p:cNvSpPr>
            <a:spLocks noGrp="1"/>
          </p:cNvSpPr>
          <p:nvPr>
            <p:ph type="dt" sz="half" idx="10"/>
          </p:nvPr>
        </p:nvSpPr>
        <p:spPr/>
        <p:txBody>
          <a:bodyPr/>
          <a:lstStyle>
            <a:lvl1pPr>
              <a:defRPr/>
            </a:lvl1pPr>
          </a:lstStyle>
          <a:p>
            <a:fld id="{4D69110F-0757-4B01-9302-7F85B8D9AC5B}" type="datetime1">
              <a:rPr lang="nb-NO" smtClean="0"/>
              <a:t>11.04.2017</a:t>
            </a:fld>
            <a:endParaRPr lang="nn-NO"/>
          </a:p>
        </p:txBody>
      </p:sp>
      <p:sp>
        <p:nvSpPr>
          <p:cNvPr id="6"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7" name="Plassholder for lysbildenummer 5"/>
          <p:cNvSpPr>
            <a:spLocks noGrp="1"/>
          </p:cNvSpPr>
          <p:nvPr>
            <p:ph type="sldNum" sz="quarter" idx="12"/>
          </p:nvPr>
        </p:nvSpPr>
        <p:spPr/>
        <p:txBody>
          <a:bodyPr/>
          <a:lstStyle>
            <a:lvl1pPr>
              <a:defRPr/>
            </a:lvl1pPr>
          </a:lstStyle>
          <a:p>
            <a:fld id="{1C403D73-82B5-4F1E-A617-9079BFB452E0}" type="slidenum">
              <a:rPr lang="nn-NO"/>
              <a:pPr/>
              <a:t>‹#›</a:t>
            </a:fld>
            <a:endParaRPr lang="nn-NO"/>
          </a:p>
        </p:txBody>
      </p:sp>
    </p:spTree>
    <p:extLst>
      <p:ext uri="{BB962C8B-B14F-4D97-AF65-F5344CB8AC3E}">
        <p14:creationId xmlns:p14="http://schemas.microsoft.com/office/powerpoint/2010/main" val="91180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286976" y="148337"/>
            <a:ext cx="8471542" cy="1115687"/>
          </a:xfrm>
        </p:spPr>
        <p:txBody>
          <a:bodyPr/>
          <a:lstStyle>
            <a:lvl1pPr>
              <a:defRPr/>
            </a:lvl1pPr>
          </a:lstStyle>
          <a:p>
            <a:r>
              <a:rPr lang="en-US"/>
              <a:t>Click to edit Master title style</a:t>
            </a:r>
            <a:endParaRPr lang="nn-NO"/>
          </a:p>
        </p:txBody>
      </p:sp>
      <p:sp>
        <p:nvSpPr>
          <p:cNvPr id="3" name="Plassholder for tekst 2"/>
          <p:cNvSpPr>
            <a:spLocks noGrp="1"/>
          </p:cNvSpPr>
          <p:nvPr>
            <p:ph type="body" idx="1"/>
          </p:nvPr>
        </p:nvSpPr>
        <p:spPr>
          <a:xfrm>
            <a:off x="295835" y="1357523"/>
            <a:ext cx="4201553" cy="4747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ssholder for innhold 3"/>
          <p:cNvSpPr>
            <a:spLocks noGrp="1"/>
          </p:cNvSpPr>
          <p:nvPr>
            <p:ph sz="half" idx="2"/>
          </p:nvPr>
        </p:nvSpPr>
        <p:spPr>
          <a:xfrm>
            <a:off x="295835" y="1837344"/>
            <a:ext cx="4201553" cy="2931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5" name="Plassholder for tekst 4"/>
          <p:cNvSpPr>
            <a:spLocks noGrp="1"/>
          </p:cNvSpPr>
          <p:nvPr>
            <p:ph type="body" sz="quarter" idx="3"/>
          </p:nvPr>
        </p:nvSpPr>
        <p:spPr>
          <a:xfrm>
            <a:off x="4716744" y="13632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ssholder for innhold 5"/>
          <p:cNvSpPr>
            <a:spLocks noGrp="1"/>
          </p:cNvSpPr>
          <p:nvPr>
            <p:ph sz="quarter" idx="4"/>
          </p:nvPr>
        </p:nvSpPr>
        <p:spPr>
          <a:xfrm>
            <a:off x="4716744" y="18430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n-NO" dirty="0"/>
          </a:p>
        </p:txBody>
      </p:sp>
      <p:sp>
        <p:nvSpPr>
          <p:cNvPr id="7" name="Plassholder for dato 3"/>
          <p:cNvSpPr>
            <a:spLocks noGrp="1"/>
          </p:cNvSpPr>
          <p:nvPr>
            <p:ph type="dt" sz="half" idx="10"/>
          </p:nvPr>
        </p:nvSpPr>
        <p:spPr/>
        <p:txBody>
          <a:bodyPr/>
          <a:lstStyle>
            <a:lvl1pPr>
              <a:defRPr/>
            </a:lvl1pPr>
          </a:lstStyle>
          <a:p>
            <a:fld id="{A410E600-EDDE-42B8-8A82-BCBE70C37170}" type="datetime1">
              <a:rPr lang="nb-NO" smtClean="0"/>
              <a:t>11.04.2017</a:t>
            </a:fld>
            <a:endParaRPr lang="nn-NO"/>
          </a:p>
        </p:txBody>
      </p:sp>
      <p:sp>
        <p:nvSpPr>
          <p:cNvPr id="8"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9" name="Plassholder for lysbildenummer 5"/>
          <p:cNvSpPr>
            <a:spLocks noGrp="1"/>
          </p:cNvSpPr>
          <p:nvPr>
            <p:ph type="sldNum" sz="quarter" idx="12"/>
          </p:nvPr>
        </p:nvSpPr>
        <p:spPr/>
        <p:txBody>
          <a:bodyPr/>
          <a:lstStyle>
            <a:lvl1pPr>
              <a:defRPr/>
            </a:lvl1pPr>
          </a:lstStyle>
          <a:p>
            <a:fld id="{88F08221-F66D-4D88-ACAA-EA59E48B41B6}" type="slidenum">
              <a:rPr lang="nn-NO"/>
              <a:pPr/>
              <a:t>‹#›</a:t>
            </a:fld>
            <a:endParaRPr lang="nn-NO"/>
          </a:p>
        </p:txBody>
      </p:sp>
    </p:spTree>
    <p:extLst>
      <p:ext uri="{BB962C8B-B14F-4D97-AF65-F5344CB8AC3E}">
        <p14:creationId xmlns:p14="http://schemas.microsoft.com/office/powerpoint/2010/main" val="346325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295940" y="166266"/>
            <a:ext cx="8543259" cy="1061899"/>
          </a:xfrm>
        </p:spPr>
        <p:txBody>
          <a:bodyPr/>
          <a:lstStyle/>
          <a:p>
            <a:r>
              <a:rPr lang="en-US"/>
              <a:t>Click to edit Master title style</a:t>
            </a:r>
            <a:endParaRPr lang="nn-NO"/>
          </a:p>
        </p:txBody>
      </p:sp>
      <p:sp>
        <p:nvSpPr>
          <p:cNvPr id="3" name="Plassholder for dato 3"/>
          <p:cNvSpPr>
            <a:spLocks noGrp="1"/>
          </p:cNvSpPr>
          <p:nvPr>
            <p:ph type="dt" sz="half" idx="10"/>
          </p:nvPr>
        </p:nvSpPr>
        <p:spPr/>
        <p:txBody>
          <a:bodyPr/>
          <a:lstStyle>
            <a:lvl1pPr>
              <a:defRPr/>
            </a:lvl1pPr>
          </a:lstStyle>
          <a:p>
            <a:fld id="{94E268FA-14C4-4129-A51D-AF51FF92E980}" type="datetime1">
              <a:rPr lang="nb-NO" smtClean="0"/>
              <a:t>11.04.2017</a:t>
            </a:fld>
            <a:endParaRPr lang="nn-NO"/>
          </a:p>
        </p:txBody>
      </p:sp>
      <p:sp>
        <p:nvSpPr>
          <p:cNvPr id="4"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5" name="Plassholder for lysbildenummer 5"/>
          <p:cNvSpPr>
            <a:spLocks noGrp="1"/>
          </p:cNvSpPr>
          <p:nvPr>
            <p:ph type="sldNum" sz="quarter" idx="12"/>
          </p:nvPr>
        </p:nvSpPr>
        <p:spPr/>
        <p:txBody>
          <a:bodyPr/>
          <a:lstStyle>
            <a:lvl1pPr>
              <a:defRPr/>
            </a:lvl1pPr>
          </a:lstStyle>
          <a:p>
            <a:fld id="{9D3B00F0-8CB5-42AF-8CCD-5A4E291534C0}" type="slidenum">
              <a:rPr lang="nn-NO"/>
              <a:pPr/>
              <a:t>‹#›</a:t>
            </a:fld>
            <a:endParaRPr lang="nn-NO"/>
          </a:p>
        </p:txBody>
      </p:sp>
    </p:spTree>
    <p:extLst>
      <p:ext uri="{BB962C8B-B14F-4D97-AF65-F5344CB8AC3E}">
        <p14:creationId xmlns:p14="http://schemas.microsoft.com/office/powerpoint/2010/main" val="255517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fld id="{5DCA16D1-0BB3-4CC7-9F2A-A88B60B98480}" type="datetime1">
              <a:rPr lang="nb-NO" smtClean="0"/>
              <a:t>11.04.2017</a:t>
            </a:fld>
            <a:endParaRPr lang="nn-NO"/>
          </a:p>
        </p:txBody>
      </p:sp>
      <p:sp>
        <p:nvSpPr>
          <p:cNvPr id="3"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4" name="Plassholder for lysbildenummer 5"/>
          <p:cNvSpPr>
            <a:spLocks noGrp="1"/>
          </p:cNvSpPr>
          <p:nvPr>
            <p:ph type="sldNum" sz="quarter" idx="12"/>
          </p:nvPr>
        </p:nvSpPr>
        <p:spPr/>
        <p:txBody>
          <a:bodyPr/>
          <a:lstStyle>
            <a:lvl1pPr>
              <a:defRPr/>
            </a:lvl1pPr>
          </a:lstStyle>
          <a:p>
            <a:fld id="{C0459820-22D6-438B-9ACC-C6121BCBE943}" type="slidenum">
              <a:rPr lang="nn-NO"/>
              <a:pPr/>
              <a:t>‹#›</a:t>
            </a:fld>
            <a:endParaRPr lang="nn-NO"/>
          </a:p>
        </p:txBody>
      </p:sp>
    </p:spTree>
    <p:extLst>
      <p:ext uri="{BB962C8B-B14F-4D97-AF65-F5344CB8AC3E}">
        <p14:creationId xmlns:p14="http://schemas.microsoft.com/office/powerpoint/2010/main" val="246989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nn-NO"/>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n-NO"/>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Plassholder for dato 3"/>
          <p:cNvSpPr>
            <a:spLocks noGrp="1"/>
          </p:cNvSpPr>
          <p:nvPr>
            <p:ph type="dt" sz="half" idx="10"/>
          </p:nvPr>
        </p:nvSpPr>
        <p:spPr/>
        <p:txBody>
          <a:bodyPr/>
          <a:lstStyle>
            <a:lvl1pPr>
              <a:defRPr/>
            </a:lvl1pPr>
          </a:lstStyle>
          <a:p>
            <a:fld id="{5EE97DEC-1E57-4CEF-88EC-F1247BC548E5}" type="datetime1">
              <a:rPr lang="nb-NO" smtClean="0"/>
              <a:t>11.04.2017</a:t>
            </a:fld>
            <a:endParaRPr lang="nn-NO"/>
          </a:p>
        </p:txBody>
      </p:sp>
      <p:sp>
        <p:nvSpPr>
          <p:cNvPr id="6"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7" name="Plassholder for lysbildenummer 5"/>
          <p:cNvSpPr>
            <a:spLocks noGrp="1"/>
          </p:cNvSpPr>
          <p:nvPr>
            <p:ph type="sldNum" sz="quarter" idx="12"/>
          </p:nvPr>
        </p:nvSpPr>
        <p:spPr/>
        <p:txBody>
          <a:bodyPr/>
          <a:lstStyle>
            <a:lvl1pPr>
              <a:defRPr/>
            </a:lvl1pPr>
          </a:lstStyle>
          <a:p>
            <a:fld id="{B083B294-7C88-4B40-BD33-0F1A014CCFF1}" type="slidenum">
              <a:rPr lang="nn-NO"/>
              <a:pPr/>
              <a:t>‹#›</a:t>
            </a:fld>
            <a:endParaRPr lang="nn-NO"/>
          </a:p>
        </p:txBody>
      </p:sp>
    </p:spTree>
    <p:extLst>
      <p:ext uri="{BB962C8B-B14F-4D97-AF65-F5344CB8AC3E}">
        <p14:creationId xmlns:p14="http://schemas.microsoft.com/office/powerpoint/2010/main" val="25296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nn-NO"/>
          </a:p>
        </p:txBody>
      </p:sp>
      <p:sp>
        <p:nvSpPr>
          <p:cNvPr id="3" name="Plassholder for bild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n-NO" noProof="0"/>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Plassholder for dato 3"/>
          <p:cNvSpPr>
            <a:spLocks noGrp="1"/>
          </p:cNvSpPr>
          <p:nvPr>
            <p:ph type="dt" sz="half" idx="10"/>
          </p:nvPr>
        </p:nvSpPr>
        <p:spPr/>
        <p:txBody>
          <a:bodyPr/>
          <a:lstStyle>
            <a:lvl1pPr>
              <a:defRPr/>
            </a:lvl1pPr>
          </a:lstStyle>
          <a:p>
            <a:fld id="{0F45F9AF-A8E4-49AD-88E8-507109FE3E43}" type="datetime1">
              <a:rPr lang="nb-NO" smtClean="0"/>
              <a:t>11.04.2017</a:t>
            </a:fld>
            <a:endParaRPr lang="nn-NO"/>
          </a:p>
        </p:txBody>
      </p:sp>
      <p:sp>
        <p:nvSpPr>
          <p:cNvPr id="6" name="Plassholder for bunntekst 4"/>
          <p:cNvSpPr>
            <a:spLocks noGrp="1"/>
          </p:cNvSpPr>
          <p:nvPr>
            <p:ph type="ftr" sz="quarter" idx="11"/>
          </p:nvPr>
        </p:nvSpPr>
        <p:spPr/>
        <p:txBody>
          <a:bodyPr/>
          <a:lstStyle>
            <a:lvl1pPr algn="r">
              <a:defRPr/>
            </a:lvl1pPr>
          </a:lstStyle>
          <a:p>
            <a:endParaRPr lang="nn-NO" dirty="0"/>
          </a:p>
          <a:p>
            <a:r>
              <a:rPr lang="nn-NO" dirty="0" err="1"/>
              <a:t>Forfatternavn</a:t>
            </a:r>
            <a:endParaRPr lang="nn-NO" dirty="0"/>
          </a:p>
          <a:p>
            <a:endParaRPr lang="nn-NO" dirty="0"/>
          </a:p>
        </p:txBody>
      </p:sp>
      <p:sp>
        <p:nvSpPr>
          <p:cNvPr id="7" name="Plassholder for lysbildenummer 5"/>
          <p:cNvSpPr>
            <a:spLocks noGrp="1"/>
          </p:cNvSpPr>
          <p:nvPr>
            <p:ph type="sldNum" sz="quarter" idx="12"/>
          </p:nvPr>
        </p:nvSpPr>
        <p:spPr/>
        <p:txBody>
          <a:bodyPr/>
          <a:lstStyle>
            <a:lvl1pPr>
              <a:defRPr/>
            </a:lvl1pPr>
          </a:lstStyle>
          <a:p>
            <a:fld id="{6957221B-76C1-4D89-973C-38A729EF7C5B}" type="slidenum">
              <a:rPr lang="nn-NO"/>
              <a:pPr/>
              <a:t>‹#›</a:t>
            </a:fld>
            <a:endParaRPr lang="nn-NO"/>
          </a:p>
        </p:txBody>
      </p:sp>
    </p:spTree>
    <p:extLst>
      <p:ext uri="{BB962C8B-B14F-4D97-AF65-F5344CB8AC3E}">
        <p14:creationId xmlns:p14="http://schemas.microsoft.com/office/powerpoint/2010/main" val="178823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0682"/>
            <a:ext cx="9144000" cy="5143500"/>
          </a:xfrm>
          <a:prstGeom prst="rect">
            <a:avLst/>
          </a:prstGeom>
        </p:spPr>
      </p:pic>
      <p:sp>
        <p:nvSpPr>
          <p:cNvPr id="2" name="Plassholder for tittel 1"/>
          <p:cNvSpPr>
            <a:spLocks noGrp="1"/>
          </p:cNvSpPr>
          <p:nvPr>
            <p:ph type="title"/>
          </p:nvPr>
        </p:nvSpPr>
        <p:spPr>
          <a:xfrm>
            <a:off x="502129" y="883443"/>
            <a:ext cx="7886700" cy="1589463"/>
          </a:xfrm>
          <a:prstGeom prst="rect">
            <a:avLst/>
          </a:prstGeom>
        </p:spPr>
        <p:txBody>
          <a:bodyPr vert="horz" lIns="68580" tIns="34290" rIns="68580" bIns="34290" rtlCol="0" anchor="ctr">
            <a:normAutofit/>
          </a:bodyPr>
          <a:lstStyle/>
          <a:p>
            <a:r>
              <a:rPr lang="nb-NO" dirty="0" err="1"/>
              <a:t>Click</a:t>
            </a:r>
            <a:r>
              <a:rPr lang="nb-NO" dirty="0"/>
              <a:t> to </a:t>
            </a:r>
            <a:r>
              <a:rPr lang="nb-NO" dirty="0" err="1"/>
              <a:t>add</a:t>
            </a:r>
            <a:r>
              <a:rPr lang="nb-NO" dirty="0"/>
              <a:t> a </a:t>
            </a:r>
            <a:r>
              <a:rPr lang="nb-NO" dirty="0" err="1"/>
              <a:t>title</a:t>
            </a:r>
            <a:endParaRPr lang="nb-NO" dirty="0"/>
          </a:p>
        </p:txBody>
      </p:sp>
      <p:sp>
        <p:nvSpPr>
          <p:cNvPr id="3" name="Plassholder for tekst 2"/>
          <p:cNvSpPr>
            <a:spLocks noGrp="1"/>
          </p:cNvSpPr>
          <p:nvPr>
            <p:ph type="body" idx="1"/>
          </p:nvPr>
        </p:nvSpPr>
        <p:spPr>
          <a:xfrm>
            <a:off x="530884" y="2806953"/>
            <a:ext cx="7457176" cy="1581016"/>
          </a:xfrm>
          <a:prstGeom prst="rect">
            <a:avLst/>
          </a:prstGeom>
        </p:spPr>
        <p:txBody>
          <a:bodyPr vert="horz" lIns="68580" tIns="34290" rIns="68580" bIns="34290" rtlCol="0">
            <a:normAutofit/>
          </a:bodyPr>
          <a:lstStyle/>
          <a:p>
            <a:pPr lvl="0"/>
            <a:r>
              <a:rPr lang="nb-NO" dirty="0" err="1"/>
              <a:t>Click</a:t>
            </a:r>
            <a:r>
              <a:rPr lang="nb-NO" dirty="0"/>
              <a:t> to </a:t>
            </a:r>
            <a:r>
              <a:rPr lang="nb-NO" dirty="0" err="1"/>
              <a:t>add</a:t>
            </a:r>
            <a:r>
              <a:rPr lang="nb-NO" dirty="0"/>
              <a:t> a </a:t>
            </a:r>
            <a:r>
              <a:rPr lang="nb-NO" dirty="0" err="1"/>
              <a:t>subtitle</a:t>
            </a:r>
            <a:endParaRPr lang="nb-NO" dirty="0"/>
          </a:p>
        </p:txBody>
      </p:sp>
      <p:sp>
        <p:nvSpPr>
          <p:cNvPr id="4" name="Plassholder for dato 3"/>
          <p:cNvSpPr>
            <a:spLocks noGrp="1"/>
          </p:cNvSpPr>
          <p:nvPr>
            <p:ph type="dt" sz="half" idx="2"/>
          </p:nvPr>
        </p:nvSpPr>
        <p:spPr>
          <a:xfrm>
            <a:off x="4743450" y="4869656"/>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11E1BA7C-2FF8-4FE8-BBBB-A5866CFB8218}" type="datetime1">
              <a:rPr lang="nb-NO" smtClean="0"/>
              <a:t>11.04.2017</a:t>
            </a:fld>
            <a:endParaRPr lang="nb-NO" dirty="0"/>
          </a:p>
        </p:txBody>
      </p:sp>
      <p:sp>
        <p:nvSpPr>
          <p:cNvPr id="5" name="Plassholder for bunntekst 4"/>
          <p:cNvSpPr>
            <a:spLocks noGrp="1"/>
          </p:cNvSpPr>
          <p:nvPr>
            <p:ph type="ftr" sz="quarter" idx="3"/>
          </p:nvPr>
        </p:nvSpPr>
        <p:spPr>
          <a:xfrm>
            <a:off x="2464174" y="4869656"/>
            <a:ext cx="2045073"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algn="r"/>
            <a:r>
              <a:rPr lang="nb-NO" dirty="0"/>
              <a:t>Forfatternavn</a:t>
            </a:r>
          </a:p>
        </p:txBody>
      </p:sp>
      <p:sp>
        <p:nvSpPr>
          <p:cNvPr id="6" name="Plassholder for lysbildenummer 5"/>
          <p:cNvSpPr>
            <a:spLocks noGrp="1"/>
          </p:cNvSpPr>
          <p:nvPr>
            <p:ph type="sldNum" sz="quarter" idx="4"/>
          </p:nvPr>
        </p:nvSpPr>
        <p:spPr>
          <a:xfrm>
            <a:off x="7853082" y="4869656"/>
            <a:ext cx="662268"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647A3A51-5FE1-4512-94A5-37D46034258E}" type="slidenum">
              <a:rPr lang="nb-NO" smtClean="0"/>
              <a:t>‹#›</a:t>
            </a:fld>
            <a:endParaRPr lang="nb-NO"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832" y="4673992"/>
            <a:ext cx="1127323" cy="469508"/>
          </a:xfrm>
          <a:prstGeom prst="rect">
            <a:avLst/>
          </a:prstGeom>
        </p:spPr>
      </p:pic>
    </p:spTree>
    <p:extLst>
      <p:ext uri="{BB962C8B-B14F-4D97-AF65-F5344CB8AC3E}">
        <p14:creationId xmlns:p14="http://schemas.microsoft.com/office/powerpoint/2010/main" val="160478414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l" defTabSz="685800" rtl="0" eaLnBrk="1" latinLnBrk="0" hangingPunct="1">
        <a:lnSpc>
          <a:spcPct val="90000"/>
        </a:lnSpc>
        <a:spcBef>
          <a:spcPct val="0"/>
        </a:spcBef>
        <a:buNone/>
        <a:defRPr sz="4000" kern="1200">
          <a:solidFill>
            <a:srgbClr val="0070C0"/>
          </a:solidFill>
          <a:latin typeface="Calibri"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3200" b="0" kern="1200">
          <a:solidFill>
            <a:schemeClr val="tx1"/>
          </a:solidFill>
          <a:latin typeface="Calibri"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b-NO"/>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rmAutofit fontScale="90000"/>
          </a:bodyPr>
          <a:lstStyle/>
          <a:p>
            <a:r>
              <a:rPr lang="nb-NO" dirty="0"/>
              <a:t>Internasjonale fokus på avløpsvann: FNs</a:t>
            </a:r>
            <a:br>
              <a:rPr lang="nb-NO" dirty="0"/>
            </a:br>
            <a:r>
              <a:rPr lang="nb-NO" dirty="0" err="1"/>
              <a:t>bærekraftsmål</a:t>
            </a:r>
            <a:r>
              <a:rPr lang="nb-NO" dirty="0"/>
              <a:t> og EUs perspektiv</a:t>
            </a:r>
          </a:p>
        </p:txBody>
      </p:sp>
      <p:sp>
        <p:nvSpPr>
          <p:cNvPr id="13" name="Subtitle 12"/>
          <p:cNvSpPr>
            <a:spLocks noGrp="1"/>
          </p:cNvSpPr>
          <p:nvPr>
            <p:ph type="subTitle" idx="1"/>
          </p:nvPr>
        </p:nvSpPr>
        <p:spPr>
          <a:xfrm>
            <a:off x="685800" y="1479176"/>
            <a:ext cx="7772400" cy="559831"/>
          </a:xfrm>
        </p:spPr>
        <p:txBody>
          <a:bodyPr/>
          <a:lstStyle/>
          <a:p>
            <a:r>
              <a:rPr lang="nb-NO" dirty="0"/>
              <a:t>Forskningsleder Sindre Langaas, NIVA</a:t>
            </a:r>
          </a:p>
        </p:txBody>
      </p:sp>
      <p:sp>
        <p:nvSpPr>
          <p:cNvPr id="7" name="Date Placeholder 6"/>
          <p:cNvSpPr>
            <a:spLocks noGrp="1"/>
          </p:cNvSpPr>
          <p:nvPr>
            <p:ph type="dt" sz="half" idx="10"/>
          </p:nvPr>
        </p:nvSpPr>
        <p:spPr/>
        <p:txBody>
          <a:bodyPr/>
          <a:lstStyle/>
          <a:p>
            <a:fld id="{B3E871DF-B505-4197-9C67-092894999EFD}" type="datetime1">
              <a:rPr lang="nb-NO" smtClean="0"/>
              <a:pPr/>
              <a:t>11.04.2017</a:t>
            </a:fld>
            <a:endParaRPr lang="nb-NO" dirty="0"/>
          </a:p>
        </p:txBody>
      </p:sp>
      <p:sp>
        <p:nvSpPr>
          <p:cNvPr id="4" name="Footer Placeholder 3"/>
          <p:cNvSpPr>
            <a:spLocks noGrp="1"/>
          </p:cNvSpPr>
          <p:nvPr>
            <p:ph type="ftr" sz="quarter" idx="11"/>
          </p:nvPr>
        </p:nvSpPr>
        <p:spPr/>
        <p:txBody>
          <a:bodyPr/>
          <a:lstStyle/>
          <a:p>
            <a:pPr algn="r"/>
            <a:r>
              <a:rPr lang="nb-NO" dirty="0"/>
              <a:t>Forfatternavn</a:t>
            </a:r>
          </a:p>
        </p:txBody>
      </p:sp>
      <p:sp>
        <p:nvSpPr>
          <p:cNvPr id="8" name="Slide Number Placeholder 7"/>
          <p:cNvSpPr>
            <a:spLocks noGrp="1"/>
          </p:cNvSpPr>
          <p:nvPr>
            <p:ph type="sldNum" sz="quarter" idx="12"/>
          </p:nvPr>
        </p:nvSpPr>
        <p:spPr/>
        <p:txBody>
          <a:bodyPr/>
          <a:lstStyle/>
          <a:p>
            <a:fld id="{647A3A51-5FE1-4512-94A5-37D46034258E}" type="slidenum">
              <a:rPr lang="nb-NO" smtClean="0"/>
              <a:t>1</a:t>
            </a:fld>
            <a:endParaRPr lang="nb-NO"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6935"/>
            <a:ext cx="4509247" cy="300851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246" y="2216934"/>
            <a:ext cx="4539367" cy="3008513"/>
          </a:xfrm>
          <a:prstGeom prst="rect">
            <a:avLst/>
          </a:prstGeom>
        </p:spPr>
      </p:pic>
    </p:spTree>
    <p:extLst>
      <p:ext uri="{BB962C8B-B14F-4D97-AF65-F5344CB8AC3E}">
        <p14:creationId xmlns:p14="http://schemas.microsoft.com/office/powerpoint/2010/main" val="122656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210207" y="2270234"/>
            <a:ext cx="8723586" cy="1902373"/>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286976" y="148337"/>
            <a:ext cx="8471542" cy="1115687"/>
          </a:xfrm>
        </p:spPr>
        <p:txBody>
          <a:bodyPr>
            <a:normAutofit fontScale="90000"/>
          </a:bodyPr>
          <a:lstStyle/>
          <a:p>
            <a:r>
              <a:rPr lang="en-US" dirty="0"/>
              <a:t>Sustainable Development Goal 6</a:t>
            </a:r>
            <a:br>
              <a:rPr lang="en-US" dirty="0"/>
            </a:br>
            <a:r>
              <a:rPr lang="en-US" sz="2200" dirty="0"/>
              <a:t>Ensure availability and sustainable management of water and sanitation for all </a:t>
            </a:r>
            <a:endParaRPr lang="nb-NO" sz="2200" dirty="0"/>
          </a:p>
        </p:txBody>
      </p:sp>
      <p:sp>
        <p:nvSpPr>
          <p:cNvPr id="3" name="Text Placeholder 2"/>
          <p:cNvSpPr>
            <a:spLocks noGrp="1"/>
          </p:cNvSpPr>
          <p:nvPr>
            <p:ph type="body" idx="1"/>
          </p:nvPr>
        </p:nvSpPr>
        <p:spPr/>
        <p:txBody>
          <a:bodyPr/>
          <a:lstStyle/>
          <a:p>
            <a:r>
              <a:rPr lang="nb-NO" dirty="0"/>
              <a:t>Targets</a:t>
            </a:r>
          </a:p>
        </p:txBody>
      </p:sp>
      <p:sp>
        <p:nvSpPr>
          <p:cNvPr id="4" name="Content Placeholder 3"/>
          <p:cNvSpPr>
            <a:spLocks noGrp="1"/>
          </p:cNvSpPr>
          <p:nvPr>
            <p:ph sz="half" idx="2"/>
          </p:nvPr>
        </p:nvSpPr>
        <p:spPr/>
        <p:txBody>
          <a:bodyPr>
            <a:noAutofit/>
          </a:bodyPr>
          <a:lstStyle/>
          <a:p>
            <a:r>
              <a:rPr lang="en-US" sz="1200" dirty="0"/>
              <a:t>6.1 By 2030, achieve universal and equitable access to safe and affordable drinking water for all</a:t>
            </a:r>
          </a:p>
          <a:p>
            <a:r>
              <a:rPr lang="en-US" sz="1400" b="1" dirty="0">
                <a:solidFill>
                  <a:schemeClr val="tx1">
                    <a:lumMod val="75000"/>
                    <a:lumOff val="25000"/>
                  </a:schemeClr>
                </a:solidFill>
              </a:rPr>
              <a:t>6.2  By 2030, achieve access to adequate and equitable sanitation and hygiene for all and end open defecation, paying special attention to the needs of women and girls and those in vulnerable situations</a:t>
            </a:r>
          </a:p>
          <a:p>
            <a:r>
              <a:rPr lang="en-US" sz="1400" b="1" dirty="0"/>
              <a:t>6.3 By 2030, improve water quality by reducing pollution, eliminating dumping and minimizing release of hazardous chemicals and materials, halving the proportion of untreated wastewater and substantially increasing recycling and safe reuse globally</a:t>
            </a:r>
          </a:p>
          <a:p>
            <a:r>
              <a:rPr lang="en-US" sz="1200" dirty="0"/>
              <a:t>6.4 By 2030, substantially increase water-use efficiency across all sectors and ensure sustainable withdrawals and supply of freshwater to address water scarcity and substantially reduce the number of people suffering from water scarcity</a:t>
            </a:r>
          </a:p>
        </p:txBody>
      </p:sp>
      <p:sp>
        <p:nvSpPr>
          <p:cNvPr id="5" name="Text Placeholder 4"/>
          <p:cNvSpPr>
            <a:spLocks noGrp="1"/>
          </p:cNvSpPr>
          <p:nvPr>
            <p:ph type="body" sz="quarter" idx="3"/>
          </p:nvPr>
        </p:nvSpPr>
        <p:spPr/>
        <p:txBody>
          <a:bodyPr/>
          <a:lstStyle/>
          <a:p>
            <a:r>
              <a:rPr lang="nb-NO" dirty="0" err="1"/>
              <a:t>Indicators</a:t>
            </a:r>
            <a:endParaRPr lang="nb-NO" dirty="0"/>
          </a:p>
        </p:txBody>
      </p:sp>
      <p:sp>
        <p:nvSpPr>
          <p:cNvPr id="6" name="Content Placeholder 5"/>
          <p:cNvSpPr>
            <a:spLocks noGrp="1"/>
          </p:cNvSpPr>
          <p:nvPr>
            <p:ph sz="quarter" idx="4"/>
          </p:nvPr>
        </p:nvSpPr>
        <p:spPr/>
        <p:txBody>
          <a:bodyPr>
            <a:normAutofit fontScale="85000" lnSpcReduction="20000"/>
          </a:bodyPr>
          <a:lstStyle/>
          <a:p>
            <a:r>
              <a:rPr lang="en-US" sz="1400" dirty="0"/>
              <a:t>6.1.1 Proportion of population using safely managed drinking water services</a:t>
            </a:r>
          </a:p>
          <a:p>
            <a:endParaRPr lang="en-US" sz="1400" b="1" dirty="0"/>
          </a:p>
          <a:p>
            <a:r>
              <a:rPr lang="en-US" sz="1900" b="1" dirty="0"/>
              <a:t>6.2.1 Proportion of population using safely managed sanitation services, including a hand-washing facility with soap and water</a:t>
            </a:r>
          </a:p>
          <a:p>
            <a:r>
              <a:rPr lang="en-US" sz="1900" b="1" dirty="0"/>
              <a:t>6.3.1 Proportion of wastewater safely treated</a:t>
            </a:r>
          </a:p>
          <a:p>
            <a:r>
              <a:rPr lang="en-US" sz="1900" b="1" dirty="0"/>
              <a:t>6.3.2 Proportion of bodies of water with good ambient water quality</a:t>
            </a:r>
          </a:p>
          <a:p>
            <a:endParaRPr lang="en-US" sz="1400" dirty="0"/>
          </a:p>
          <a:p>
            <a:endParaRPr lang="en-US" sz="1400" dirty="0"/>
          </a:p>
          <a:p>
            <a:r>
              <a:rPr lang="en-US" sz="1400" dirty="0"/>
              <a:t>6.4.1 Change in water-use efficiency over time</a:t>
            </a:r>
          </a:p>
          <a:p>
            <a:r>
              <a:rPr lang="en-US" sz="1400" dirty="0"/>
              <a:t>6.4.2 Level of water stress: freshwater withdrawal as a proportion of available freshwater resources </a:t>
            </a:r>
            <a:endParaRPr lang="nb-NO" sz="1400" dirty="0"/>
          </a:p>
          <a:p>
            <a:endParaRPr lang="en-US" dirty="0"/>
          </a:p>
          <a:p>
            <a:endParaRPr lang="en-US" dirty="0"/>
          </a:p>
          <a:p>
            <a:endParaRPr lang="en-US" dirty="0"/>
          </a:p>
          <a:p>
            <a:endParaRPr lang="nb-NO" dirty="0"/>
          </a:p>
        </p:txBody>
      </p:sp>
      <p:sp>
        <p:nvSpPr>
          <p:cNvPr id="7" name="Date Placeholder 6"/>
          <p:cNvSpPr>
            <a:spLocks noGrp="1"/>
          </p:cNvSpPr>
          <p:nvPr>
            <p:ph type="dt" sz="half" idx="10"/>
          </p:nvPr>
        </p:nvSpPr>
        <p:spPr/>
        <p:txBody>
          <a:bodyPr/>
          <a:lstStyle/>
          <a:p>
            <a:fld id="{A410E600-EDDE-42B8-8A82-BCBE70C37170}" type="datetime1">
              <a:rPr lang="nb-NO" smtClean="0"/>
              <a:t>11.04.2017</a:t>
            </a:fld>
            <a:endParaRPr lang="nn-NO"/>
          </a:p>
        </p:txBody>
      </p:sp>
      <p:sp>
        <p:nvSpPr>
          <p:cNvPr id="8" name="Footer Placeholder 7"/>
          <p:cNvSpPr>
            <a:spLocks noGrp="1"/>
          </p:cNvSpPr>
          <p:nvPr>
            <p:ph type="ftr" sz="quarter" idx="11"/>
          </p:nvPr>
        </p:nvSpPr>
        <p:spPr/>
        <p:txBody>
          <a:bodyPr/>
          <a:lstStyle/>
          <a:p>
            <a:endParaRPr lang="nn-NO"/>
          </a:p>
          <a:p>
            <a:r>
              <a:rPr lang="nn-NO"/>
              <a:t>Forfatternavn</a:t>
            </a:r>
          </a:p>
          <a:p>
            <a:endParaRPr lang="nn-NO" dirty="0"/>
          </a:p>
        </p:txBody>
      </p:sp>
      <p:sp>
        <p:nvSpPr>
          <p:cNvPr id="9" name="Slide Number Placeholder 8"/>
          <p:cNvSpPr>
            <a:spLocks noGrp="1"/>
          </p:cNvSpPr>
          <p:nvPr>
            <p:ph type="sldNum" sz="quarter" idx="12"/>
          </p:nvPr>
        </p:nvSpPr>
        <p:spPr/>
        <p:txBody>
          <a:bodyPr/>
          <a:lstStyle/>
          <a:p>
            <a:fld id="{88F08221-F66D-4D88-ACAA-EA59E48B41B6}" type="slidenum">
              <a:rPr lang="nn-NO" smtClean="0"/>
              <a:pPr/>
              <a:t>10</a:t>
            </a:fld>
            <a:endParaRPr lang="nn-NO"/>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273" y="-3318"/>
            <a:ext cx="1299727" cy="1303357"/>
          </a:xfrm>
          <a:prstGeom prst="rect">
            <a:avLst/>
          </a:prstGeom>
        </p:spPr>
      </p:pic>
    </p:spTree>
    <p:extLst>
      <p:ext uri="{BB962C8B-B14F-4D97-AF65-F5344CB8AC3E}">
        <p14:creationId xmlns:p14="http://schemas.microsoft.com/office/powerpoint/2010/main" val="279411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99697" y="3237186"/>
            <a:ext cx="8723586" cy="798786"/>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xt Placeholder 2"/>
          <p:cNvSpPr>
            <a:spLocks noGrp="1"/>
          </p:cNvSpPr>
          <p:nvPr>
            <p:ph type="body" idx="1"/>
          </p:nvPr>
        </p:nvSpPr>
        <p:spPr/>
        <p:txBody>
          <a:bodyPr/>
          <a:lstStyle/>
          <a:p>
            <a:r>
              <a:rPr lang="nb-NO" dirty="0"/>
              <a:t>Targets</a:t>
            </a:r>
          </a:p>
        </p:txBody>
      </p:sp>
      <p:sp>
        <p:nvSpPr>
          <p:cNvPr id="4" name="Content Placeholder 3"/>
          <p:cNvSpPr>
            <a:spLocks noGrp="1"/>
          </p:cNvSpPr>
          <p:nvPr>
            <p:ph sz="half" idx="2"/>
          </p:nvPr>
        </p:nvSpPr>
        <p:spPr/>
        <p:txBody>
          <a:bodyPr>
            <a:normAutofit fontScale="55000" lnSpcReduction="20000"/>
          </a:bodyPr>
          <a:lstStyle/>
          <a:p>
            <a:r>
              <a:rPr lang="en-US" dirty="0"/>
              <a:t>6.5  By 2030, implement integrated water resources management at all levels, including through transboundary cooperation as appropriate</a:t>
            </a:r>
          </a:p>
          <a:p>
            <a:r>
              <a:rPr lang="en-US" dirty="0"/>
              <a:t>6.6  By 2020, protect and restore water-related ecosystems, including mountains, forests, wetlands, rivers, aquifers and lakes</a:t>
            </a:r>
          </a:p>
          <a:p>
            <a:r>
              <a:rPr lang="en-US" dirty="0"/>
              <a:t>6.6.1  Change in the extent of water-related ecosystems over time</a:t>
            </a:r>
          </a:p>
          <a:p>
            <a:r>
              <a:rPr lang="en-US" b="1" dirty="0"/>
              <a:t>6.A By 2030, expand international cooperation and capacity-building support to developing countries in</a:t>
            </a:r>
            <a:r>
              <a:rPr lang="en-US" dirty="0"/>
              <a:t> </a:t>
            </a:r>
            <a:r>
              <a:rPr lang="en-US" b="1" dirty="0"/>
              <a:t>water- and sanitation-related activities and </a:t>
            </a:r>
            <a:r>
              <a:rPr lang="en-US" b="1" dirty="0" err="1"/>
              <a:t>programmes</a:t>
            </a:r>
            <a:r>
              <a:rPr lang="en-US" dirty="0"/>
              <a:t>, including water harvesting, desalination, water efficiency, </a:t>
            </a:r>
            <a:r>
              <a:rPr lang="en-US" b="1" dirty="0"/>
              <a:t>wastewater treatment</a:t>
            </a:r>
            <a:r>
              <a:rPr lang="en-US" dirty="0"/>
              <a:t>,</a:t>
            </a:r>
            <a:r>
              <a:rPr lang="en-US" b="1" dirty="0"/>
              <a:t> recycling and reuse technologies</a:t>
            </a:r>
          </a:p>
          <a:p>
            <a:r>
              <a:rPr lang="en-US" dirty="0"/>
              <a:t>6.B Support and strengthen the participation of local communities in improving water and sanitation management</a:t>
            </a:r>
          </a:p>
          <a:p>
            <a:endParaRPr lang="nb-NO" dirty="0"/>
          </a:p>
        </p:txBody>
      </p:sp>
      <p:sp>
        <p:nvSpPr>
          <p:cNvPr id="5" name="Text Placeholder 4"/>
          <p:cNvSpPr>
            <a:spLocks noGrp="1"/>
          </p:cNvSpPr>
          <p:nvPr>
            <p:ph type="body" sz="quarter" idx="3"/>
          </p:nvPr>
        </p:nvSpPr>
        <p:spPr/>
        <p:txBody>
          <a:bodyPr/>
          <a:lstStyle/>
          <a:p>
            <a:r>
              <a:rPr lang="nb-NO" dirty="0" err="1"/>
              <a:t>Indicators</a:t>
            </a:r>
            <a:endParaRPr lang="nb-NO" dirty="0"/>
          </a:p>
        </p:txBody>
      </p:sp>
      <p:sp>
        <p:nvSpPr>
          <p:cNvPr id="6" name="Content Placeholder 5"/>
          <p:cNvSpPr>
            <a:spLocks noGrp="1"/>
          </p:cNvSpPr>
          <p:nvPr>
            <p:ph sz="quarter" idx="4"/>
          </p:nvPr>
        </p:nvSpPr>
        <p:spPr>
          <a:xfrm>
            <a:off x="4716744" y="1843025"/>
            <a:ext cx="4041775" cy="2963466"/>
          </a:xfrm>
        </p:spPr>
        <p:txBody>
          <a:bodyPr>
            <a:normAutofit fontScale="85000" lnSpcReduction="20000"/>
          </a:bodyPr>
          <a:lstStyle/>
          <a:p>
            <a:r>
              <a:rPr lang="en-US" sz="1500" dirty="0"/>
              <a:t>6.5.1 Degree of integrated water resources management implementation (0-100)</a:t>
            </a:r>
          </a:p>
          <a:p>
            <a:r>
              <a:rPr lang="en-US" sz="1500" dirty="0"/>
              <a:t>6.5.2 Proportion of transboundary basin area with an operational arrangement for water cooperation</a:t>
            </a:r>
          </a:p>
          <a:p>
            <a:endParaRPr lang="en-US" sz="1500" b="1" dirty="0"/>
          </a:p>
          <a:p>
            <a:endParaRPr lang="en-US" sz="1500" b="1" dirty="0"/>
          </a:p>
          <a:p>
            <a:endParaRPr lang="en-US" sz="1500" b="1" dirty="0"/>
          </a:p>
          <a:p>
            <a:r>
              <a:rPr lang="en-US" sz="1600" b="1" dirty="0"/>
              <a:t>6.A.1 Amount of water- and sanitation-related official development assistance that is part of a government-coordinated spending plan</a:t>
            </a:r>
          </a:p>
          <a:p>
            <a:endParaRPr lang="en-US" sz="1500" dirty="0"/>
          </a:p>
          <a:p>
            <a:r>
              <a:rPr lang="en-US" sz="1500" dirty="0"/>
              <a:t>6.B.1 Proportion of local administrative units with established and operational policies and procedures for participation of local communities in water and sanitation management</a:t>
            </a:r>
          </a:p>
          <a:p>
            <a:endParaRPr lang="en-US" dirty="0"/>
          </a:p>
          <a:p>
            <a:endParaRPr lang="en-US" dirty="0"/>
          </a:p>
          <a:p>
            <a:endParaRPr lang="nb-NO" dirty="0"/>
          </a:p>
        </p:txBody>
      </p:sp>
      <p:sp>
        <p:nvSpPr>
          <p:cNvPr id="7" name="Date Placeholder 6"/>
          <p:cNvSpPr>
            <a:spLocks noGrp="1"/>
          </p:cNvSpPr>
          <p:nvPr>
            <p:ph type="dt" sz="half" idx="10"/>
          </p:nvPr>
        </p:nvSpPr>
        <p:spPr/>
        <p:txBody>
          <a:bodyPr/>
          <a:lstStyle/>
          <a:p>
            <a:fld id="{A410E600-EDDE-42B8-8A82-BCBE70C37170}" type="datetime1">
              <a:rPr lang="nb-NO" smtClean="0"/>
              <a:t>11.04.2017</a:t>
            </a:fld>
            <a:endParaRPr lang="nn-NO"/>
          </a:p>
        </p:txBody>
      </p:sp>
      <p:sp>
        <p:nvSpPr>
          <p:cNvPr id="8" name="Footer Placeholder 7"/>
          <p:cNvSpPr>
            <a:spLocks noGrp="1"/>
          </p:cNvSpPr>
          <p:nvPr>
            <p:ph type="ftr" sz="quarter" idx="11"/>
          </p:nvPr>
        </p:nvSpPr>
        <p:spPr/>
        <p:txBody>
          <a:bodyPr/>
          <a:lstStyle/>
          <a:p>
            <a:endParaRPr lang="nn-NO"/>
          </a:p>
          <a:p>
            <a:r>
              <a:rPr lang="nn-NO"/>
              <a:t>Forfatternavn</a:t>
            </a:r>
          </a:p>
          <a:p>
            <a:endParaRPr lang="nn-NO" dirty="0"/>
          </a:p>
        </p:txBody>
      </p:sp>
      <p:sp>
        <p:nvSpPr>
          <p:cNvPr id="9" name="Slide Number Placeholder 8"/>
          <p:cNvSpPr>
            <a:spLocks noGrp="1"/>
          </p:cNvSpPr>
          <p:nvPr>
            <p:ph type="sldNum" sz="quarter" idx="12"/>
          </p:nvPr>
        </p:nvSpPr>
        <p:spPr/>
        <p:txBody>
          <a:bodyPr/>
          <a:lstStyle/>
          <a:p>
            <a:fld id="{88F08221-F66D-4D88-ACAA-EA59E48B41B6}" type="slidenum">
              <a:rPr lang="nn-NO" smtClean="0"/>
              <a:pPr/>
              <a:t>11</a:t>
            </a:fld>
            <a:endParaRPr lang="nn-NO"/>
          </a:p>
        </p:txBody>
      </p:sp>
      <p:sp>
        <p:nvSpPr>
          <p:cNvPr id="12" name="Title 1"/>
          <p:cNvSpPr>
            <a:spLocks noGrp="1"/>
          </p:cNvSpPr>
          <p:nvPr>
            <p:ph type="title"/>
          </p:nvPr>
        </p:nvSpPr>
        <p:spPr>
          <a:xfrm>
            <a:off x="286976" y="148337"/>
            <a:ext cx="8471542" cy="1115687"/>
          </a:xfrm>
        </p:spPr>
        <p:txBody>
          <a:bodyPr>
            <a:normAutofit fontScale="90000"/>
          </a:bodyPr>
          <a:lstStyle/>
          <a:p>
            <a:r>
              <a:rPr lang="en-US" dirty="0"/>
              <a:t>Sustainable Development Goal 6</a:t>
            </a:r>
            <a:br>
              <a:rPr lang="en-US" dirty="0"/>
            </a:br>
            <a:r>
              <a:rPr lang="en-US" sz="2200" dirty="0"/>
              <a:t>Ensure availability and sustainable management of water and sanitation for all </a:t>
            </a:r>
            <a:endParaRPr lang="nb-NO" sz="22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273" y="-3318"/>
            <a:ext cx="1299727" cy="1303357"/>
          </a:xfrm>
          <a:prstGeom prst="rect">
            <a:avLst/>
          </a:prstGeom>
        </p:spPr>
      </p:pic>
    </p:spTree>
    <p:extLst>
      <p:ext uri="{BB962C8B-B14F-4D97-AF65-F5344CB8AC3E}">
        <p14:creationId xmlns:p14="http://schemas.microsoft.com/office/powerpoint/2010/main" val="263991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EU</a:t>
            </a:r>
          </a:p>
        </p:txBody>
      </p:sp>
      <p:sp>
        <p:nvSpPr>
          <p:cNvPr id="4" name="Date Placeholder 3"/>
          <p:cNvSpPr>
            <a:spLocks noGrp="1"/>
          </p:cNvSpPr>
          <p:nvPr>
            <p:ph type="dt" sz="half" idx="10"/>
          </p:nvPr>
        </p:nvSpPr>
        <p:spPr/>
        <p:txBody>
          <a:bodyPr/>
          <a:lstStyle/>
          <a:p>
            <a:fld id="{0C26B214-1664-4E78-AD02-007C27F4AE94}" type="datetime1">
              <a:rPr lang="nb-NO" smtClean="0"/>
              <a:t>11.04.2017</a:t>
            </a:fld>
            <a:endParaRPr lang="nn-NO"/>
          </a:p>
        </p:txBody>
      </p:sp>
      <p:sp>
        <p:nvSpPr>
          <p:cNvPr id="5" name="Footer Placeholder 4"/>
          <p:cNvSpPr>
            <a:spLocks noGrp="1"/>
          </p:cNvSpPr>
          <p:nvPr>
            <p:ph type="ftr" sz="quarter" idx="11"/>
          </p:nvPr>
        </p:nvSpPr>
        <p:spPr/>
        <p:txBody>
          <a:bodyPr/>
          <a:lstStyle/>
          <a:p>
            <a:endParaRPr lang="nn-NO"/>
          </a:p>
          <a:p>
            <a:r>
              <a:rPr lang="nn-NO"/>
              <a:t>Forfatternavn</a:t>
            </a:r>
          </a:p>
          <a:p>
            <a:endParaRPr lang="nn-NO" dirty="0"/>
          </a:p>
        </p:txBody>
      </p:sp>
      <p:sp>
        <p:nvSpPr>
          <p:cNvPr id="6" name="Slide Number Placeholder 5"/>
          <p:cNvSpPr>
            <a:spLocks noGrp="1"/>
          </p:cNvSpPr>
          <p:nvPr>
            <p:ph type="sldNum" sz="quarter" idx="12"/>
          </p:nvPr>
        </p:nvSpPr>
        <p:spPr/>
        <p:txBody>
          <a:bodyPr/>
          <a:lstStyle/>
          <a:p>
            <a:fld id="{596F37D9-1911-45C7-A230-7CFE9DC0FC48}" type="slidenum">
              <a:rPr lang="nn-NO" smtClean="0"/>
              <a:pPr/>
              <a:t>12</a:t>
            </a:fld>
            <a:endParaRPr lang="nn-NO"/>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49" y="1144725"/>
            <a:ext cx="6399901" cy="4268406"/>
          </a:xfrm>
          <a:prstGeom prst="rect">
            <a:avLst/>
          </a:prstGeom>
        </p:spPr>
      </p:pic>
    </p:spTree>
    <p:extLst>
      <p:ext uri="{BB962C8B-B14F-4D97-AF65-F5344CB8AC3E}">
        <p14:creationId xmlns:p14="http://schemas.microsoft.com/office/powerpoint/2010/main" val="30252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A16D1-0BB3-4CC7-9F2A-A88B60B98480}" type="datetime1">
              <a:rPr lang="nb-NO" smtClean="0"/>
              <a:t>11.04.2017</a:t>
            </a:fld>
            <a:endParaRPr lang="nn-NO"/>
          </a:p>
        </p:txBody>
      </p:sp>
      <p:sp>
        <p:nvSpPr>
          <p:cNvPr id="3" name="Footer Placeholder 2"/>
          <p:cNvSpPr>
            <a:spLocks noGrp="1"/>
          </p:cNvSpPr>
          <p:nvPr>
            <p:ph type="ftr" sz="quarter" idx="11"/>
          </p:nvPr>
        </p:nvSpPr>
        <p:spPr/>
        <p:txBody>
          <a:bodyPr/>
          <a:lstStyle/>
          <a:p>
            <a:endParaRPr lang="nn-NO"/>
          </a:p>
          <a:p>
            <a:r>
              <a:rPr lang="nn-NO"/>
              <a:t>Forfatternavn</a:t>
            </a:r>
          </a:p>
          <a:p>
            <a:endParaRPr lang="nn-NO" dirty="0"/>
          </a:p>
        </p:txBody>
      </p:sp>
      <p:sp>
        <p:nvSpPr>
          <p:cNvPr id="4" name="Slide Number Placeholder 3"/>
          <p:cNvSpPr>
            <a:spLocks noGrp="1"/>
          </p:cNvSpPr>
          <p:nvPr>
            <p:ph type="sldNum" sz="quarter" idx="12"/>
          </p:nvPr>
        </p:nvSpPr>
        <p:spPr/>
        <p:txBody>
          <a:bodyPr/>
          <a:lstStyle/>
          <a:p>
            <a:fld id="{C0459820-22D6-438B-9ACC-C6121BCBE943}" type="slidenum">
              <a:rPr lang="nn-NO" smtClean="0"/>
              <a:pPr/>
              <a:t>13</a:t>
            </a:fld>
            <a:endParaRPr lang="nn-NO"/>
          </a:p>
        </p:txBody>
      </p:sp>
      <p:pic>
        <p:nvPicPr>
          <p:cNvPr id="6" name="Picture 5"/>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026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32"/>
            <a:ext cx="9143999" cy="828815"/>
          </a:xfrm>
        </p:spPr>
        <p:txBody>
          <a:bodyPr>
            <a:normAutofit fontScale="90000"/>
          </a:bodyPr>
          <a:lstStyle/>
          <a:p>
            <a:r>
              <a:rPr lang="nb-NO" dirty="0"/>
              <a:t>Avløpsvann og EU – en relasjon i utvikling</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Urban Waste Water Treatment Directive (1991)</a:t>
            </a:r>
          </a:p>
          <a:p>
            <a:pPr lvl="1"/>
            <a:r>
              <a:rPr lang="en-US" dirty="0"/>
              <a:t>A 1991 European Union directive concerning urban waste water "collection, treatment and discharge of urban waste water and the treatment and discharge of waste water from certain industrial sectors".</a:t>
            </a:r>
          </a:p>
          <a:p>
            <a:pPr lvl="1"/>
            <a:endParaRPr lang="en-US" dirty="0"/>
          </a:p>
          <a:p>
            <a:pPr lvl="1"/>
            <a:r>
              <a:rPr lang="en-US" dirty="0"/>
              <a:t>It aims "to protect the environment from adverse effects of waste water discharges from cities and "certain industrial sectors". </a:t>
            </a:r>
          </a:p>
          <a:p>
            <a:pPr lvl="1"/>
            <a:endParaRPr lang="en-US" dirty="0"/>
          </a:p>
          <a:p>
            <a:pPr lvl="1"/>
            <a:r>
              <a:rPr lang="en-US" dirty="0"/>
              <a:t>It prescribes the waste water collection and treatment in urban agglomerations with a population equivalent of over 2000, and more advanced treatment in places with a population equivalent greater than 10,000 in "sensitive areas"</a:t>
            </a:r>
          </a:p>
          <a:p>
            <a:pPr lvl="1"/>
            <a:endParaRPr lang="en-US" b="1" dirty="0"/>
          </a:p>
          <a:p>
            <a:endParaRPr lang="en-US" b="1" dirty="0"/>
          </a:p>
          <a:p>
            <a:endParaRPr lang="nb-NO" dirty="0"/>
          </a:p>
        </p:txBody>
      </p:sp>
      <p:sp>
        <p:nvSpPr>
          <p:cNvPr id="4" name="Date Placeholder 3"/>
          <p:cNvSpPr>
            <a:spLocks noGrp="1"/>
          </p:cNvSpPr>
          <p:nvPr>
            <p:ph type="dt" sz="half" idx="10"/>
          </p:nvPr>
        </p:nvSpPr>
        <p:spPr/>
        <p:txBody>
          <a:bodyPr/>
          <a:lstStyle/>
          <a:p>
            <a:fld id="{0C26B214-1664-4E78-AD02-007C27F4AE94}" type="datetime1">
              <a:rPr lang="nb-NO" smtClean="0"/>
              <a:t>11.04.2017</a:t>
            </a:fld>
            <a:endParaRPr lang="nn-NO"/>
          </a:p>
        </p:txBody>
      </p:sp>
      <p:sp>
        <p:nvSpPr>
          <p:cNvPr id="5" name="Footer Placeholder 4"/>
          <p:cNvSpPr>
            <a:spLocks noGrp="1"/>
          </p:cNvSpPr>
          <p:nvPr>
            <p:ph type="ftr" sz="quarter" idx="11"/>
          </p:nvPr>
        </p:nvSpPr>
        <p:spPr/>
        <p:txBody>
          <a:bodyPr/>
          <a:lstStyle/>
          <a:p>
            <a:endParaRPr lang="nn-NO"/>
          </a:p>
          <a:p>
            <a:r>
              <a:rPr lang="nn-NO"/>
              <a:t>Forfatternavn</a:t>
            </a:r>
          </a:p>
          <a:p>
            <a:endParaRPr lang="nn-NO" dirty="0"/>
          </a:p>
        </p:txBody>
      </p:sp>
      <p:sp>
        <p:nvSpPr>
          <p:cNvPr id="6" name="Slide Number Placeholder 5"/>
          <p:cNvSpPr>
            <a:spLocks noGrp="1"/>
          </p:cNvSpPr>
          <p:nvPr>
            <p:ph type="sldNum" sz="quarter" idx="12"/>
          </p:nvPr>
        </p:nvSpPr>
        <p:spPr/>
        <p:txBody>
          <a:bodyPr/>
          <a:lstStyle/>
          <a:p>
            <a:fld id="{596F37D9-1911-45C7-A230-7CFE9DC0FC48}" type="slidenum">
              <a:rPr lang="nn-NO" smtClean="0"/>
              <a:pPr/>
              <a:t>14</a:t>
            </a:fld>
            <a:endParaRPr lang="nn-NO"/>
          </a:p>
        </p:txBody>
      </p:sp>
    </p:spTree>
    <p:extLst>
      <p:ext uri="{BB962C8B-B14F-4D97-AF65-F5344CB8AC3E}">
        <p14:creationId xmlns:p14="http://schemas.microsoft.com/office/powerpoint/2010/main" val="124015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nb-NO" b="1" dirty="0" err="1"/>
              <a:t>EU:s</a:t>
            </a:r>
            <a:r>
              <a:rPr lang="nb-NO" b="1" dirty="0"/>
              <a:t> vannrammedirektiv (2001)</a:t>
            </a:r>
          </a:p>
          <a:p>
            <a:pPr lvl="1"/>
            <a:r>
              <a:rPr lang="nb-NO" dirty="0"/>
              <a:t>Utøker perspektivet fra UWWTD  med et tydeligere resipientperspektiv med forsterkede mål om og forventninger til forbedringer i vannkvalitet i resipientene</a:t>
            </a:r>
          </a:p>
          <a:p>
            <a:pPr lvl="1"/>
            <a:r>
              <a:rPr lang="nb-NO" dirty="0"/>
              <a:t>Forsterket fokus også på en liste med såkalte «prioriterte stoffer» som øker kravet på rensing av disse (og ikke minst redusert bruk/tap «oppstrøms»)</a:t>
            </a:r>
          </a:p>
          <a:p>
            <a:pPr lvl="1"/>
            <a:r>
              <a:rPr lang="nb-NO" dirty="0"/>
              <a:t>Vannrammedirektivet har vært en sterk driver for å framskynde investeringer i renseanlegg og relaterte VA-løsninger, også i Norge</a:t>
            </a:r>
          </a:p>
          <a:p>
            <a:pPr lvl="1"/>
            <a:endParaRPr lang="nb-NO" dirty="0"/>
          </a:p>
        </p:txBody>
      </p:sp>
      <p:sp>
        <p:nvSpPr>
          <p:cNvPr id="4" name="Date Placeholder 3"/>
          <p:cNvSpPr>
            <a:spLocks noGrp="1"/>
          </p:cNvSpPr>
          <p:nvPr>
            <p:ph type="dt" sz="half" idx="10"/>
          </p:nvPr>
        </p:nvSpPr>
        <p:spPr/>
        <p:txBody>
          <a:bodyPr/>
          <a:lstStyle/>
          <a:p>
            <a:fld id="{0C26B214-1664-4E78-AD02-007C27F4AE94}" type="datetime1">
              <a:rPr lang="nb-NO" smtClean="0"/>
              <a:t>11.04.2017</a:t>
            </a:fld>
            <a:endParaRPr lang="nn-NO"/>
          </a:p>
        </p:txBody>
      </p:sp>
      <p:sp>
        <p:nvSpPr>
          <p:cNvPr id="5" name="Footer Placeholder 4"/>
          <p:cNvSpPr>
            <a:spLocks noGrp="1"/>
          </p:cNvSpPr>
          <p:nvPr>
            <p:ph type="ftr" sz="quarter" idx="11"/>
          </p:nvPr>
        </p:nvSpPr>
        <p:spPr/>
        <p:txBody>
          <a:bodyPr/>
          <a:lstStyle/>
          <a:p>
            <a:endParaRPr lang="nn-NO"/>
          </a:p>
          <a:p>
            <a:r>
              <a:rPr lang="nn-NO"/>
              <a:t>Forfatternavn</a:t>
            </a:r>
          </a:p>
          <a:p>
            <a:endParaRPr lang="nn-NO" dirty="0"/>
          </a:p>
        </p:txBody>
      </p:sp>
      <p:sp>
        <p:nvSpPr>
          <p:cNvPr id="6" name="Slide Number Placeholder 5"/>
          <p:cNvSpPr>
            <a:spLocks noGrp="1"/>
          </p:cNvSpPr>
          <p:nvPr>
            <p:ph type="sldNum" sz="quarter" idx="12"/>
          </p:nvPr>
        </p:nvSpPr>
        <p:spPr/>
        <p:txBody>
          <a:bodyPr/>
          <a:lstStyle/>
          <a:p>
            <a:fld id="{596F37D9-1911-45C7-A230-7CFE9DC0FC48}" type="slidenum">
              <a:rPr lang="nn-NO" smtClean="0"/>
              <a:pPr/>
              <a:t>15</a:t>
            </a:fld>
            <a:endParaRPr lang="nn-NO"/>
          </a:p>
        </p:txBody>
      </p:sp>
    </p:spTree>
    <p:extLst>
      <p:ext uri="{BB962C8B-B14F-4D97-AF65-F5344CB8AC3E}">
        <p14:creationId xmlns:p14="http://schemas.microsoft.com/office/powerpoint/2010/main" val="113921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29" y="336138"/>
            <a:ext cx="8137988" cy="4670440"/>
          </a:xfrm>
        </p:spPr>
        <p:txBody>
          <a:bodyPr>
            <a:normAutofit fontScale="92500"/>
          </a:bodyPr>
          <a:lstStyle/>
          <a:p>
            <a:pPr marL="0" indent="0">
              <a:buNone/>
            </a:pPr>
            <a:r>
              <a:rPr lang="nb-NO" b="1" dirty="0" err="1"/>
              <a:t>EU:s</a:t>
            </a:r>
            <a:r>
              <a:rPr lang="nb-NO" b="1" dirty="0"/>
              <a:t> sirkulære økonomi pakke (2015)</a:t>
            </a:r>
          </a:p>
          <a:p>
            <a:pPr lvl="1"/>
            <a:r>
              <a:rPr lang="nb-NO" dirty="0"/>
              <a:t>De foreslåtte tiltakene i denne pakka vil </a:t>
            </a:r>
          </a:p>
          <a:p>
            <a:pPr marL="1160463" lvl="2" indent="309563"/>
            <a:r>
              <a:rPr lang="nb-NO" dirty="0"/>
              <a:t>bidra til å "lukke kretsløpet" av produktlivssykluser gjennom økt resirkulering og gjenbruk, til gavn for både miljø og økonomi. </a:t>
            </a:r>
          </a:p>
          <a:p>
            <a:pPr lvl="2"/>
            <a:r>
              <a:rPr lang="nb-NO" dirty="0"/>
              <a:t>generere maksimal verdi og bruk av alle råvarer, produkter og avfall, bidra til energisparing og reduksjon av klimagassutslipp.</a:t>
            </a:r>
          </a:p>
          <a:p>
            <a:pPr lvl="1"/>
            <a:r>
              <a:rPr lang="nb-NO" dirty="0"/>
              <a:t>Kommisjonens forslag belyser konsekvensene av vannmangel på miljø og økonomi i enkelte deler av EU og inneholder tiltak for å fremme gjenbruk av renset avløpsvann, herunder foreslått lovgivning om minimumskrav til avløpsvann til irrigasjon og grunnvannspåfylling. </a:t>
            </a:r>
          </a:p>
          <a:p>
            <a:pPr lvl="1"/>
            <a:r>
              <a:rPr lang="nb-NO" dirty="0"/>
              <a:t>EU-kommisjonen er også for tiden arbeider med et veiledningsdokument på integrering av vann gjenbruk i planlegging og forvaltning.</a:t>
            </a:r>
          </a:p>
        </p:txBody>
      </p:sp>
      <p:sp>
        <p:nvSpPr>
          <p:cNvPr id="4" name="Date Placeholder 3"/>
          <p:cNvSpPr>
            <a:spLocks noGrp="1"/>
          </p:cNvSpPr>
          <p:nvPr>
            <p:ph type="dt" sz="half" idx="10"/>
          </p:nvPr>
        </p:nvSpPr>
        <p:spPr/>
        <p:txBody>
          <a:bodyPr/>
          <a:lstStyle/>
          <a:p>
            <a:fld id="{0C26B214-1664-4E78-AD02-007C27F4AE94}" type="datetime1">
              <a:rPr lang="nb-NO" smtClean="0"/>
              <a:t>11.04.2017</a:t>
            </a:fld>
            <a:endParaRPr lang="nn-NO"/>
          </a:p>
        </p:txBody>
      </p:sp>
      <p:sp>
        <p:nvSpPr>
          <p:cNvPr id="5" name="Footer Placeholder 4"/>
          <p:cNvSpPr>
            <a:spLocks noGrp="1"/>
          </p:cNvSpPr>
          <p:nvPr>
            <p:ph type="ftr" sz="quarter" idx="11"/>
          </p:nvPr>
        </p:nvSpPr>
        <p:spPr/>
        <p:txBody>
          <a:bodyPr/>
          <a:lstStyle/>
          <a:p>
            <a:endParaRPr lang="nn-NO"/>
          </a:p>
          <a:p>
            <a:r>
              <a:rPr lang="nn-NO"/>
              <a:t>Forfatternavn</a:t>
            </a:r>
          </a:p>
          <a:p>
            <a:endParaRPr lang="nn-NO" dirty="0"/>
          </a:p>
        </p:txBody>
      </p:sp>
      <p:sp>
        <p:nvSpPr>
          <p:cNvPr id="6" name="Slide Number Placeholder 5"/>
          <p:cNvSpPr>
            <a:spLocks noGrp="1"/>
          </p:cNvSpPr>
          <p:nvPr>
            <p:ph type="sldNum" sz="quarter" idx="12"/>
          </p:nvPr>
        </p:nvSpPr>
        <p:spPr/>
        <p:txBody>
          <a:bodyPr/>
          <a:lstStyle/>
          <a:p>
            <a:fld id="{596F37D9-1911-45C7-A230-7CFE9DC0FC48}" type="slidenum">
              <a:rPr lang="nn-NO" smtClean="0"/>
              <a:pPr/>
              <a:t>16</a:t>
            </a:fld>
            <a:endParaRPr lang="nn-NO"/>
          </a:p>
        </p:txBody>
      </p:sp>
    </p:spTree>
    <p:extLst>
      <p:ext uri="{BB962C8B-B14F-4D97-AF65-F5344CB8AC3E}">
        <p14:creationId xmlns:p14="http://schemas.microsoft.com/office/powerpoint/2010/main" val="730888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A16D1-0BB3-4CC7-9F2A-A88B60B98480}" type="datetime1">
              <a:rPr lang="nb-NO" smtClean="0"/>
              <a:t>11.04.2017</a:t>
            </a:fld>
            <a:endParaRPr lang="nn-NO"/>
          </a:p>
        </p:txBody>
      </p:sp>
      <p:sp>
        <p:nvSpPr>
          <p:cNvPr id="3" name="Footer Placeholder 2"/>
          <p:cNvSpPr>
            <a:spLocks noGrp="1"/>
          </p:cNvSpPr>
          <p:nvPr>
            <p:ph type="ftr" sz="quarter" idx="11"/>
          </p:nvPr>
        </p:nvSpPr>
        <p:spPr/>
        <p:txBody>
          <a:bodyPr/>
          <a:lstStyle/>
          <a:p>
            <a:endParaRPr lang="nn-NO"/>
          </a:p>
          <a:p>
            <a:r>
              <a:rPr lang="nn-NO"/>
              <a:t>Forfatternavn</a:t>
            </a:r>
          </a:p>
          <a:p>
            <a:endParaRPr lang="nn-NO" dirty="0"/>
          </a:p>
        </p:txBody>
      </p:sp>
      <p:sp>
        <p:nvSpPr>
          <p:cNvPr id="4" name="Slide Number Placeholder 3"/>
          <p:cNvSpPr>
            <a:spLocks noGrp="1"/>
          </p:cNvSpPr>
          <p:nvPr>
            <p:ph type="sldNum" sz="quarter" idx="12"/>
          </p:nvPr>
        </p:nvSpPr>
        <p:spPr/>
        <p:txBody>
          <a:bodyPr/>
          <a:lstStyle/>
          <a:p>
            <a:fld id="{C0459820-22D6-438B-9ACC-C6121BCBE943}" type="slidenum">
              <a:rPr lang="nn-NO" smtClean="0"/>
              <a:pPr/>
              <a:t>17</a:t>
            </a:fld>
            <a:endParaRPr lang="nn-NO"/>
          </a:p>
        </p:txBody>
      </p:sp>
      <p:pic>
        <p:nvPicPr>
          <p:cNvPr id="5" name="Picture 4"/>
          <p:cNvPicPr>
            <a:picLocks noChangeAspect="1"/>
          </p:cNvPicPr>
          <p:nvPr/>
        </p:nvPicPr>
        <p:blipFill>
          <a:blip r:embed="rId3"/>
          <a:stretch>
            <a:fillRect/>
          </a:stretch>
        </p:blipFill>
        <p:spPr>
          <a:xfrm>
            <a:off x="2102069" y="0"/>
            <a:ext cx="7041931" cy="5223419"/>
          </a:xfrm>
          <a:prstGeom prst="rect">
            <a:avLst/>
          </a:prstGeom>
        </p:spPr>
      </p:pic>
    </p:spTree>
    <p:extLst>
      <p:ext uri="{BB962C8B-B14F-4D97-AF65-F5344CB8AC3E}">
        <p14:creationId xmlns:p14="http://schemas.microsoft.com/office/powerpoint/2010/main" val="86861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A16D1-0BB3-4CC7-9F2A-A88B60B98480}" type="datetime1">
              <a:rPr lang="nb-NO" smtClean="0"/>
              <a:t>11.04.2017</a:t>
            </a:fld>
            <a:endParaRPr lang="nn-NO"/>
          </a:p>
        </p:txBody>
      </p:sp>
      <p:sp>
        <p:nvSpPr>
          <p:cNvPr id="3" name="Footer Placeholder 2"/>
          <p:cNvSpPr>
            <a:spLocks noGrp="1"/>
          </p:cNvSpPr>
          <p:nvPr>
            <p:ph type="ftr" sz="quarter" idx="11"/>
          </p:nvPr>
        </p:nvSpPr>
        <p:spPr/>
        <p:txBody>
          <a:bodyPr/>
          <a:lstStyle/>
          <a:p>
            <a:endParaRPr lang="nn-NO"/>
          </a:p>
          <a:p>
            <a:r>
              <a:rPr lang="nn-NO"/>
              <a:t>Forfatternavn</a:t>
            </a:r>
          </a:p>
          <a:p>
            <a:endParaRPr lang="nn-NO" dirty="0"/>
          </a:p>
        </p:txBody>
      </p:sp>
      <p:sp>
        <p:nvSpPr>
          <p:cNvPr id="4" name="Slide Number Placeholder 3"/>
          <p:cNvSpPr>
            <a:spLocks noGrp="1"/>
          </p:cNvSpPr>
          <p:nvPr>
            <p:ph type="sldNum" sz="quarter" idx="12"/>
          </p:nvPr>
        </p:nvSpPr>
        <p:spPr/>
        <p:txBody>
          <a:bodyPr/>
          <a:lstStyle/>
          <a:p>
            <a:fld id="{C0459820-22D6-438B-9ACC-C6121BCBE943}" type="slidenum">
              <a:rPr lang="nn-NO" smtClean="0"/>
              <a:pPr/>
              <a:t>18</a:t>
            </a:fld>
            <a:endParaRPr lang="nn-NO"/>
          </a:p>
        </p:txBody>
      </p:sp>
      <p:pic>
        <p:nvPicPr>
          <p:cNvPr id="5" name="Picture 4"/>
          <p:cNvPicPr>
            <a:picLocks noChangeAspect="1"/>
          </p:cNvPicPr>
          <p:nvPr/>
        </p:nvPicPr>
        <p:blipFill>
          <a:blip r:embed="rId3"/>
          <a:stretch>
            <a:fillRect/>
          </a:stretch>
        </p:blipFill>
        <p:spPr>
          <a:xfrm>
            <a:off x="1023266" y="8829"/>
            <a:ext cx="8120733" cy="5134672"/>
          </a:xfrm>
          <a:prstGeom prst="rect">
            <a:avLst/>
          </a:prstGeom>
        </p:spPr>
      </p:pic>
      <p:sp>
        <p:nvSpPr>
          <p:cNvPr id="6" name="TextBox 5"/>
          <p:cNvSpPr txBox="1"/>
          <p:nvPr/>
        </p:nvSpPr>
        <p:spPr>
          <a:xfrm>
            <a:off x="7295823" y="4835723"/>
            <a:ext cx="1848176" cy="307777"/>
          </a:xfrm>
          <a:prstGeom prst="rect">
            <a:avLst/>
          </a:prstGeom>
          <a:noFill/>
        </p:spPr>
        <p:txBody>
          <a:bodyPr wrap="square" rtlCol="0">
            <a:spAutoFit/>
          </a:bodyPr>
          <a:lstStyle/>
          <a:p>
            <a:r>
              <a:rPr lang="nb-NO" dirty="0"/>
              <a:t>BM </a:t>
            </a:r>
            <a:r>
              <a:rPr lang="nb-NO" dirty="0" err="1"/>
              <a:t>Gawlik</a:t>
            </a:r>
            <a:r>
              <a:rPr lang="nb-NO" dirty="0"/>
              <a:t>, JRC. 2017</a:t>
            </a:r>
          </a:p>
        </p:txBody>
      </p:sp>
    </p:spTree>
    <p:extLst>
      <p:ext uri="{BB962C8B-B14F-4D97-AF65-F5344CB8AC3E}">
        <p14:creationId xmlns:p14="http://schemas.microsoft.com/office/powerpoint/2010/main" val="370966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A16D1-0BB3-4CC7-9F2A-A88B60B98480}" type="datetime1">
              <a:rPr lang="nb-NO" smtClean="0"/>
              <a:t>11.04.2017</a:t>
            </a:fld>
            <a:endParaRPr lang="nn-NO"/>
          </a:p>
        </p:txBody>
      </p:sp>
      <p:sp>
        <p:nvSpPr>
          <p:cNvPr id="3" name="Footer Placeholder 2"/>
          <p:cNvSpPr>
            <a:spLocks noGrp="1"/>
          </p:cNvSpPr>
          <p:nvPr>
            <p:ph type="ftr" sz="quarter" idx="11"/>
          </p:nvPr>
        </p:nvSpPr>
        <p:spPr/>
        <p:txBody>
          <a:bodyPr/>
          <a:lstStyle/>
          <a:p>
            <a:endParaRPr lang="nn-NO"/>
          </a:p>
          <a:p>
            <a:r>
              <a:rPr lang="nn-NO"/>
              <a:t>Forfatternavn</a:t>
            </a:r>
          </a:p>
          <a:p>
            <a:endParaRPr lang="nn-NO" dirty="0"/>
          </a:p>
        </p:txBody>
      </p:sp>
      <p:sp>
        <p:nvSpPr>
          <p:cNvPr id="4" name="Slide Number Placeholder 3"/>
          <p:cNvSpPr>
            <a:spLocks noGrp="1"/>
          </p:cNvSpPr>
          <p:nvPr>
            <p:ph type="sldNum" sz="quarter" idx="12"/>
          </p:nvPr>
        </p:nvSpPr>
        <p:spPr/>
        <p:txBody>
          <a:bodyPr/>
          <a:lstStyle/>
          <a:p>
            <a:fld id="{C0459820-22D6-438B-9ACC-C6121BCBE943}" type="slidenum">
              <a:rPr lang="nn-NO" smtClean="0"/>
              <a:pPr/>
              <a:t>19</a:t>
            </a:fld>
            <a:endParaRPr lang="nn-NO"/>
          </a:p>
        </p:txBody>
      </p:sp>
      <p:pic>
        <p:nvPicPr>
          <p:cNvPr id="5" name="Picture 4"/>
          <p:cNvPicPr>
            <a:picLocks noChangeAspect="1"/>
          </p:cNvPicPr>
          <p:nvPr/>
        </p:nvPicPr>
        <p:blipFill>
          <a:blip r:embed="rId3"/>
          <a:stretch>
            <a:fillRect/>
          </a:stretch>
        </p:blipFill>
        <p:spPr>
          <a:xfrm>
            <a:off x="742792" y="0"/>
            <a:ext cx="8401208" cy="5256230"/>
          </a:xfrm>
          <a:prstGeom prst="rect">
            <a:avLst/>
          </a:prstGeom>
        </p:spPr>
      </p:pic>
      <p:sp>
        <p:nvSpPr>
          <p:cNvPr id="6" name="TextBox 5"/>
          <p:cNvSpPr txBox="1"/>
          <p:nvPr/>
        </p:nvSpPr>
        <p:spPr>
          <a:xfrm>
            <a:off x="7295823" y="4835723"/>
            <a:ext cx="1848176" cy="307777"/>
          </a:xfrm>
          <a:prstGeom prst="rect">
            <a:avLst/>
          </a:prstGeom>
          <a:noFill/>
        </p:spPr>
        <p:txBody>
          <a:bodyPr wrap="square" rtlCol="0">
            <a:spAutoFit/>
          </a:bodyPr>
          <a:lstStyle/>
          <a:p>
            <a:r>
              <a:rPr lang="nb-NO" dirty="0"/>
              <a:t>BM </a:t>
            </a:r>
            <a:r>
              <a:rPr lang="nb-NO" dirty="0" err="1"/>
              <a:t>Gawlik</a:t>
            </a:r>
            <a:r>
              <a:rPr lang="nb-NO" dirty="0"/>
              <a:t>, JRC. 2017</a:t>
            </a:r>
          </a:p>
        </p:txBody>
      </p:sp>
    </p:spTree>
    <p:extLst>
      <p:ext uri="{BB962C8B-B14F-4D97-AF65-F5344CB8AC3E}">
        <p14:creationId xmlns:p14="http://schemas.microsoft.com/office/powerpoint/2010/main" val="310601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Presentasjonens struktur</a:t>
            </a:r>
          </a:p>
        </p:txBody>
      </p:sp>
      <p:sp>
        <p:nvSpPr>
          <p:cNvPr id="3" name="Text Placeholder 2"/>
          <p:cNvSpPr>
            <a:spLocks noGrp="1"/>
          </p:cNvSpPr>
          <p:nvPr>
            <p:ph type="body" idx="1"/>
          </p:nvPr>
        </p:nvSpPr>
        <p:spPr/>
        <p:txBody>
          <a:bodyPr>
            <a:normAutofit/>
          </a:bodyPr>
          <a:lstStyle/>
          <a:p>
            <a:r>
              <a:rPr lang="nb-NO" dirty="0"/>
              <a:t>FN</a:t>
            </a:r>
          </a:p>
        </p:txBody>
      </p:sp>
      <p:pic>
        <p:nvPicPr>
          <p:cNvPr id="10" name="Content Placeholder 9"/>
          <p:cNvPicPr>
            <a:picLocks noGrp="1" noChangeAspect="1"/>
          </p:cNvPicPr>
          <p:nvPr>
            <p:ph sz="half" idx="2"/>
          </p:nvPr>
        </p:nvPicPr>
        <p:blipFill>
          <a:blip r:embed="rId3"/>
          <a:stretch>
            <a:fillRect/>
          </a:stretch>
        </p:blipFill>
        <p:spPr>
          <a:xfrm>
            <a:off x="295275" y="1903438"/>
            <a:ext cx="4202113" cy="2798712"/>
          </a:xfrm>
          <a:prstGeom prst="rect">
            <a:avLst/>
          </a:prstGeom>
        </p:spPr>
      </p:pic>
      <p:sp>
        <p:nvSpPr>
          <p:cNvPr id="5" name="Text Placeholder 4"/>
          <p:cNvSpPr>
            <a:spLocks noGrp="1"/>
          </p:cNvSpPr>
          <p:nvPr>
            <p:ph type="body" sz="quarter" idx="3"/>
          </p:nvPr>
        </p:nvSpPr>
        <p:spPr/>
        <p:txBody>
          <a:bodyPr/>
          <a:lstStyle/>
          <a:p>
            <a:r>
              <a:rPr lang="nb-NO" dirty="0"/>
              <a:t>EU</a:t>
            </a:r>
          </a:p>
        </p:txBody>
      </p:sp>
      <p:pic>
        <p:nvPicPr>
          <p:cNvPr id="11" name="Content Placeholder 10"/>
          <p:cNvPicPr>
            <a:picLocks noGrp="1" noChangeAspect="1"/>
          </p:cNvPicPr>
          <p:nvPr>
            <p:ph sz="quarter" idx="4"/>
          </p:nvPr>
        </p:nvPicPr>
        <p:blipFill>
          <a:blip r:embed="rId4"/>
          <a:stretch>
            <a:fillRect/>
          </a:stretch>
        </p:blipFill>
        <p:spPr>
          <a:xfrm>
            <a:off x="4716463" y="1903438"/>
            <a:ext cx="4153260" cy="2768839"/>
          </a:xfrm>
          <a:prstGeom prst="rect">
            <a:avLst/>
          </a:prstGeom>
        </p:spPr>
      </p:pic>
      <p:sp>
        <p:nvSpPr>
          <p:cNvPr id="7" name="Date Placeholder 6"/>
          <p:cNvSpPr>
            <a:spLocks noGrp="1"/>
          </p:cNvSpPr>
          <p:nvPr>
            <p:ph type="dt" sz="half" idx="10"/>
          </p:nvPr>
        </p:nvSpPr>
        <p:spPr/>
        <p:txBody>
          <a:bodyPr/>
          <a:lstStyle/>
          <a:p>
            <a:fld id="{A410E600-EDDE-42B8-8A82-BCBE70C37170}" type="datetime1">
              <a:rPr lang="nb-NO" smtClean="0"/>
              <a:t>11.04.2017</a:t>
            </a:fld>
            <a:endParaRPr lang="nn-NO"/>
          </a:p>
        </p:txBody>
      </p:sp>
      <p:sp>
        <p:nvSpPr>
          <p:cNvPr id="8" name="Footer Placeholder 7"/>
          <p:cNvSpPr>
            <a:spLocks noGrp="1"/>
          </p:cNvSpPr>
          <p:nvPr>
            <p:ph type="ftr" sz="quarter" idx="11"/>
          </p:nvPr>
        </p:nvSpPr>
        <p:spPr/>
        <p:txBody>
          <a:bodyPr/>
          <a:lstStyle/>
          <a:p>
            <a:endParaRPr lang="nn-NO"/>
          </a:p>
          <a:p>
            <a:r>
              <a:rPr lang="nn-NO"/>
              <a:t>Forfatternavn</a:t>
            </a:r>
          </a:p>
          <a:p>
            <a:endParaRPr lang="nn-NO" dirty="0"/>
          </a:p>
        </p:txBody>
      </p:sp>
      <p:sp>
        <p:nvSpPr>
          <p:cNvPr id="9" name="Slide Number Placeholder 8"/>
          <p:cNvSpPr>
            <a:spLocks noGrp="1"/>
          </p:cNvSpPr>
          <p:nvPr>
            <p:ph type="sldNum" sz="quarter" idx="12"/>
          </p:nvPr>
        </p:nvSpPr>
        <p:spPr/>
        <p:txBody>
          <a:bodyPr/>
          <a:lstStyle/>
          <a:p>
            <a:fld id="{88F08221-F66D-4D88-ACAA-EA59E48B41B6}" type="slidenum">
              <a:rPr lang="nn-NO" smtClean="0"/>
              <a:pPr/>
              <a:t>2</a:t>
            </a:fld>
            <a:endParaRPr lang="nn-NO"/>
          </a:p>
        </p:txBody>
      </p:sp>
    </p:spTree>
    <p:extLst>
      <p:ext uri="{BB962C8B-B14F-4D97-AF65-F5344CB8AC3E}">
        <p14:creationId xmlns:p14="http://schemas.microsoft.com/office/powerpoint/2010/main" val="3160301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A16D1-0BB3-4CC7-9F2A-A88B60B98480}" type="datetime1">
              <a:rPr lang="nb-NO" smtClean="0"/>
              <a:t>11.04.2017</a:t>
            </a:fld>
            <a:endParaRPr lang="nn-NO"/>
          </a:p>
        </p:txBody>
      </p:sp>
      <p:sp>
        <p:nvSpPr>
          <p:cNvPr id="3" name="Footer Placeholder 2"/>
          <p:cNvSpPr>
            <a:spLocks noGrp="1"/>
          </p:cNvSpPr>
          <p:nvPr>
            <p:ph type="ftr" sz="quarter" idx="11"/>
          </p:nvPr>
        </p:nvSpPr>
        <p:spPr/>
        <p:txBody>
          <a:bodyPr/>
          <a:lstStyle/>
          <a:p>
            <a:endParaRPr lang="nn-NO"/>
          </a:p>
          <a:p>
            <a:r>
              <a:rPr lang="nn-NO"/>
              <a:t>Forfatternavn</a:t>
            </a:r>
          </a:p>
          <a:p>
            <a:endParaRPr lang="nn-NO" dirty="0"/>
          </a:p>
        </p:txBody>
      </p:sp>
      <p:sp>
        <p:nvSpPr>
          <p:cNvPr id="4" name="Slide Number Placeholder 3"/>
          <p:cNvSpPr>
            <a:spLocks noGrp="1"/>
          </p:cNvSpPr>
          <p:nvPr>
            <p:ph type="sldNum" sz="quarter" idx="12"/>
          </p:nvPr>
        </p:nvSpPr>
        <p:spPr/>
        <p:txBody>
          <a:bodyPr/>
          <a:lstStyle/>
          <a:p>
            <a:fld id="{C0459820-22D6-438B-9ACC-C6121BCBE943}" type="slidenum">
              <a:rPr lang="nn-NO" smtClean="0"/>
              <a:pPr/>
              <a:t>20</a:t>
            </a:fld>
            <a:endParaRPr lang="nn-NO"/>
          </a:p>
        </p:txBody>
      </p:sp>
      <p:pic>
        <p:nvPicPr>
          <p:cNvPr id="5" name="Picture 4"/>
          <p:cNvPicPr>
            <a:picLocks noChangeAspect="1"/>
          </p:cNvPicPr>
          <p:nvPr/>
        </p:nvPicPr>
        <p:blipFill>
          <a:blip r:embed="rId3"/>
          <a:stretch>
            <a:fillRect/>
          </a:stretch>
        </p:blipFill>
        <p:spPr>
          <a:xfrm>
            <a:off x="586854" y="88815"/>
            <a:ext cx="8557145" cy="5054686"/>
          </a:xfrm>
          <a:prstGeom prst="rect">
            <a:avLst/>
          </a:prstGeom>
        </p:spPr>
      </p:pic>
      <p:sp>
        <p:nvSpPr>
          <p:cNvPr id="6" name="TextBox 5"/>
          <p:cNvSpPr txBox="1"/>
          <p:nvPr/>
        </p:nvSpPr>
        <p:spPr>
          <a:xfrm>
            <a:off x="7295823" y="4835723"/>
            <a:ext cx="1848176" cy="307777"/>
          </a:xfrm>
          <a:prstGeom prst="rect">
            <a:avLst/>
          </a:prstGeom>
          <a:noFill/>
        </p:spPr>
        <p:txBody>
          <a:bodyPr wrap="square" rtlCol="0">
            <a:spAutoFit/>
          </a:bodyPr>
          <a:lstStyle/>
          <a:p>
            <a:r>
              <a:rPr lang="nb-NO" dirty="0"/>
              <a:t>BM </a:t>
            </a:r>
            <a:r>
              <a:rPr lang="nb-NO" dirty="0" err="1"/>
              <a:t>Gawlik</a:t>
            </a:r>
            <a:r>
              <a:rPr lang="nb-NO" dirty="0"/>
              <a:t>, JRC. 2017</a:t>
            </a:r>
          </a:p>
        </p:txBody>
      </p:sp>
    </p:spTree>
    <p:extLst>
      <p:ext uri="{BB962C8B-B14F-4D97-AF65-F5344CB8AC3E}">
        <p14:creationId xmlns:p14="http://schemas.microsoft.com/office/powerpoint/2010/main" val="143044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44" y="0"/>
            <a:ext cx="9133656" cy="5228492"/>
          </a:xfrm>
        </p:spPr>
      </p:pic>
      <p:sp>
        <p:nvSpPr>
          <p:cNvPr id="2" name="Title 1"/>
          <p:cNvSpPr>
            <a:spLocks noGrp="1"/>
          </p:cNvSpPr>
          <p:nvPr>
            <p:ph type="title"/>
          </p:nvPr>
        </p:nvSpPr>
        <p:spPr/>
        <p:txBody>
          <a:bodyPr>
            <a:normAutofit/>
          </a:bodyPr>
          <a:lstStyle/>
          <a:p>
            <a:r>
              <a:rPr lang="nb-NO" sz="4800" b="1" dirty="0"/>
              <a:t>Takk for oppmerksomheten!</a:t>
            </a:r>
          </a:p>
        </p:txBody>
      </p:sp>
      <p:sp>
        <p:nvSpPr>
          <p:cNvPr id="4" name="Date Placeholder 3"/>
          <p:cNvSpPr>
            <a:spLocks noGrp="1"/>
          </p:cNvSpPr>
          <p:nvPr>
            <p:ph type="dt" sz="half" idx="10"/>
          </p:nvPr>
        </p:nvSpPr>
        <p:spPr/>
        <p:txBody>
          <a:bodyPr/>
          <a:lstStyle/>
          <a:p>
            <a:fld id="{0C26B214-1664-4E78-AD02-007C27F4AE94}" type="datetime1">
              <a:rPr lang="nb-NO" smtClean="0"/>
              <a:t>11.04.2017</a:t>
            </a:fld>
            <a:endParaRPr lang="nn-NO"/>
          </a:p>
        </p:txBody>
      </p:sp>
      <p:sp>
        <p:nvSpPr>
          <p:cNvPr id="5" name="Footer Placeholder 4"/>
          <p:cNvSpPr>
            <a:spLocks noGrp="1"/>
          </p:cNvSpPr>
          <p:nvPr>
            <p:ph type="ftr" sz="quarter" idx="11"/>
          </p:nvPr>
        </p:nvSpPr>
        <p:spPr/>
        <p:txBody>
          <a:bodyPr/>
          <a:lstStyle/>
          <a:p>
            <a:endParaRPr lang="nn-NO"/>
          </a:p>
          <a:p>
            <a:r>
              <a:rPr lang="nn-NO"/>
              <a:t>Forfatternavn</a:t>
            </a:r>
          </a:p>
          <a:p>
            <a:endParaRPr lang="nn-NO" dirty="0"/>
          </a:p>
        </p:txBody>
      </p:sp>
      <p:sp>
        <p:nvSpPr>
          <p:cNvPr id="6" name="Slide Number Placeholder 5"/>
          <p:cNvSpPr>
            <a:spLocks noGrp="1"/>
          </p:cNvSpPr>
          <p:nvPr>
            <p:ph type="sldNum" sz="quarter" idx="12"/>
          </p:nvPr>
        </p:nvSpPr>
        <p:spPr/>
        <p:txBody>
          <a:bodyPr/>
          <a:lstStyle/>
          <a:p>
            <a:fld id="{596F37D9-1911-45C7-A230-7CFE9DC0FC48}" type="slidenum">
              <a:rPr lang="nn-NO" smtClean="0"/>
              <a:pPr/>
              <a:t>21</a:t>
            </a:fld>
            <a:endParaRPr lang="nn-NO"/>
          </a:p>
        </p:txBody>
      </p:sp>
    </p:spTree>
    <p:extLst>
      <p:ext uri="{BB962C8B-B14F-4D97-AF65-F5344CB8AC3E}">
        <p14:creationId xmlns:p14="http://schemas.microsoft.com/office/powerpoint/2010/main" val="292043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00" y="175232"/>
            <a:ext cx="8202600" cy="706511"/>
          </a:xfrm>
        </p:spPr>
        <p:txBody>
          <a:bodyPr>
            <a:normAutofit/>
          </a:bodyPr>
          <a:lstStyle/>
          <a:p>
            <a:r>
              <a:rPr lang="nb-NO" sz="4000" dirty="0"/>
              <a:t>Ratio </a:t>
            </a:r>
            <a:r>
              <a:rPr lang="nb-NO" sz="4000" dirty="0" err="1"/>
              <a:t>treated</a:t>
            </a:r>
            <a:r>
              <a:rPr lang="nb-NO" sz="4000" dirty="0"/>
              <a:t>/non </a:t>
            </a:r>
            <a:r>
              <a:rPr lang="nb-NO" sz="4000" dirty="0" err="1"/>
              <a:t>treated</a:t>
            </a:r>
            <a:r>
              <a:rPr lang="nb-NO" sz="4000" dirty="0"/>
              <a:t> wastewater</a:t>
            </a:r>
          </a:p>
        </p:txBody>
      </p:sp>
      <p:sp>
        <p:nvSpPr>
          <p:cNvPr id="4" name="Date Placeholder 3"/>
          <p:cNvSpPr>
            <a:spLocks noGrp="1"/>
          </p:cNvSpPr>
          <p:nvPr>
            <p:ph type="dt" sz="half" idx="10"/>
          </p:nvPr>
        </p:nvSpPr>
        <p:spPr/>
        <p:txBody>
          <a:bodyPr/>
          <a:lstStyle/>
          <a:p>
            <a:fld id="{0C26B214-1664-4E78-AD02-007C27F4AE94}" type="datetime1">
              <a:rPr lang="nb-NO" sz="1200" smtClean="0"/>
              <a:t>11.04.2017</a:t>
            </a:fld>
            <a:endParaRPr lang="nn-NO" sz="1200" dirty="0"/>
          </a:p>
        </p:txBody>
      </p:sp>
      <p:sp>
        <p:nvSpPr>
          <p:cNvPr id="5" name="Footer Placeholder 4"/>
          <p:cNvSpPr>
            <a:spLocks noGrp="1"/>
          </p:cNvSpPr>
          <p:nvPr>
            <p:ph type="ftr" sz="quarter" idx="11"/>
          </p:nvPr>
        </p:nvSpPr>
        <p:spPr/>
        <p:txBody>
          <a:bodyPr/>
          <a:lstStyle/>
          <a:p>
            <a:endParaRPr lang="nn-NO" dirty="0"/>
          </a:p>
          <a:p>
            <a:r>
              <a:rPr lang="nn-NO" sz="1200" dirty="0" err="1"/>
              <a:t>Forfatternavn</a:t>
            </a:r>
            <a:endParaRPr lang="nn-NO" sz="1200" dirty="0"/>
          </a:p>
          <a:p>
            <a:endParaRPr lang="nn-NO" dirty="0"/>
          </a:p>
        </p:txBody>
      </p:sp>
      <p:sp>
        <p:nvSpPr>
          <p:cNvPr id="6" name="Slide Number Placeholder 5"/>
          <p:cNvSpPr>
            <a:spLocks noGrp="1"/>
          </p:cNvSpPr>
          <p:nvPr>
            <p:ph type="sldNum" sz="quarter" idx="12"/>
          </p:nvPr>
        </p:nvSpPr>
        <p:spPr/>
        <p:txBody>
          <a:bodyPr/>
          <a:lstStyle/>
          <a:p>
            <a:fld id="{596F37D9-1911-45C7-A230-7CFE9DC0FC48}" type="slidenum">
              <a:rPr lang="nn-NO" smtClean="0"/>
              <a:pPr/>
              <a:t>3</a:t>
            </a:fld>
            <a:endParaRPr lang="nn-NO"/>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580" y="783330"/>
            <a:ext cx="7430815" cy="4377425"/>
          </a:xfrm>
        </p:spPr>
      </p:pic>
      <p:sp>
        <p:nvSpPr>
          <p:cNvPr id="10" name="TextBox 9"/>
          <p:cNvSpPr txBox="1"/>
          <p:nvPr/>
        </p:nvSpPr>
        <p:spPr>
          <a:xfrm>
            <a:off x="7508395" y="783330"/>
            <a:ext cx="1351642" cy="3354765"/>
          </a:xfrm>
          <a:prstGeom prst="rect">
            <a:avLst/>
          </a:prstGeom>
          <a:noFill/>
        </p:spPr>
        <p:txBody>
          <a:bodyPr wrap="square" rtlCol="0">
            <a:spAutoFit/>
          </a:bodyPr>
          <a:lstStyle/>
          <a:p>
            <a:r>
              <a:rPr lang="en-US" sz="1000" dirty="0"/>
              <a:t>The ratio of treated to untreated wastewater reaching water bodies for 10 regions. An estimated 90 per cent of all wastewater in developing countries is discharged untreated directly into rivers, lakes or the oceans (UN Water, 2008).</a:t>
            </a:r>
          </a:p>
          <a:p>
            <a:endParaRPr lang="en-US" sz="1000" dirty="0"/>
          </a:p>
          <a:p>
            <a:r>
              <a:rPr lang="en-US" sz="1000" dirty="0"/>
              <a:t>Year: 2010</a:t>
            </a:r>
          </a:p>
          <a:p>
            <a:endParaRPr lang="en-US" sz="800" dirty="0"/>
          </a:p>
          <a:p>
            <a:r>
              <a:rPr lang="en-US" sz="800" dirty="0"/>
              <a:t>From collection: Sick Water - The Central Role of Wastewater Management in Sustainable Development</a:t>
            </a:r>
          </a:p>
          <a:p>
            <a:endParaRPr lang="en-US" sz="800" dirty="0"/>
          </a:p>
          <a:p>
            <a:r>
              <a:rPr lang="en-US" sz="800" dirty="0"/>
              <a:t>Cartographer: UNEP/GRID-</a:t>
            </a:r>
            <a:r>
              <a:rPr lang="en-US" sz="800" dirty="0" err="1"/>
              <a:t>Arendal</a:t>
            </a:r>
            <a:r>
              <a:rPr lang="en-US" sz="800" dirty="0"/>
              <a:t>, Hugo </a:t>
            </a:r>
            <a:r>
              <a:rPr lang="en-US" sz="800" dirty="0" err="1"/>
              <a:t>Ahlenius</a:t>
            </a:r>
            <a:endParaRPr lang="en-US" sz="800" dirty="0"/>
          </a:p>
        </p:txBody>
      </p:sp>
      <p:sp>
        <p:nvSpPr>
          <p:cNvPr id="3" name="Oval 2"/>
          <p:cNvSpPr/>
          <p:nvPr/>
        </p:nvSpPr>
        <p:spPr>
          <a:xfrm>
            <a:off x="7508396" y="2680137"/>
            <a:ext cx="805288" cy="367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0991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FN</a:t>
            </a:r>
          </a:p>
        </p:txBody>
      </p:sp>
      <p:sp>
        <p:nvSpPr>
          <p:cNvPr id="4" name="Date Placeholder 3"/>
          <p:cNvSpPr>
            <a:spLocks noGrp="1"/>
          </p:cNvSpPr>
          <p:nvPr>
            <p:ph type="dt" sz="half" idx="10"/>
          </p:nvPr>
        </p:nvSpPr>
        <p:spPr/>
        <p:txBody>
          <a:bodyPr/>
          <a:lstStyle/>
          <a:p>
            <a:fld id="{0C26B214-1664-4E78-AD02-007C27F4AE94}" type="datetime1">
              <a:rPr lang="nb-NO" smtClean="0"/>
              <a:t>11.04.2017</a:t>
            </a:fld>
            <a:endParaRPr lang="nn-NO"/>
          </a:p>
        </p:txBody>
      </p:sp>
      <p:sp>
        <p:nvSpPr>
          <p:cNvPr id="5" name="Footer Placeholder 4"/>
          <p:cNvSpPr>
            <a:spLocks noGrp="1"/>
          </p:cNvSpPr>
          <p:nvPr>
            <p:ph type="ftr" sz="quarter" idx="11"/>
          </p:nvPr>
        </p:nvSpPr>
        <p:spPr/>
        <p:txBody>
          <a:bodyPr/>
          <a:lstStyle/>
          <a:p>
            <a:endParaRPr lang="nn-NO"/>
          </a:p>
          <a:p>
            <a:r>
              <a:rPr lang="nn-NO"/>
              <a:t>Forfatternavn</a:t>
            </a:r>
          </a:p>
          <a:p>
            <a:endParaRPr lang="nn-NO" dirty="0"/>
          </a:p>
        </p:txBody>
      </p:sp>
      <p:sp>
        <p:nvSpPr>
          <p:cNvPr id="6" name="Slide Number Placeholder 5"/>
          <p:cNvSpPr>
            <a:spLocks noGrp="1"/>
          </p:cNvSpPr>
          <p:nvPr>
            <p:ph type="sldNum" sz="quarter" idx="12"/>
          </p:nvPr>
        </p:nvSpPr>
        <p:spPr/>
        <p:txBody>
          <a:bodyPr/>
          <a:lstStyle/>
          <a:p>
            <a:fld id="{596F37D9-1911-45C7-A230-7CFE9DC0FC48}" type="slidenum">
              <a:rPr lang="nn-NO" smtClean="0"/>
              <a:pPr/>
              <a:t>4</a:t>
            </a:fld>
            <a:endParaRPr lang="nn-NO"/>
          </a:p>
        </p:txBody>
      </p:sp>
      <p:pic>
        <p:nvPicPr>
          <p:cNvPr id="7" name="Picture 6"/>
          <p:cNvPicPr>
            <a:picLocks noChangeAspect="1"/>
          </p:cNvPicPr>
          <p:nvPr/>
        </p:nvPicPr>
        <p:blipFill>
          <a:blip r:embed="rId3"/>
          <a:stretch>
            <a:fillRect/>
          </a:stretch>
        </p:blipFill>
        <p:spPr>
          <a:xfrm>
            <a:off x="1418227" y="1004047"/>
            <a:ext cx="6334546" cy="4223030"/>
          </a:xfrm>
          <a:prstGeom prst="rect">
            <a:avLst/>
          </a:prstGeom>
        </p:spPr>
      </p:pic>
    </p:spTree>
    <p:extLst>
      <p:ext uri="{BB962C8B-B14F-4D97-AF65-F5344CB8AC3E}">
        <p14:creationId xmlns:p14="http://schemas.microsoft.com/office/powerpoint/2010/main" val="304102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55399" y="1746738"/>
            <a:ext cx="2288601" cy="346501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The main purpose of UN-Water is to complement and add value to existing </a:t>
            </a:r>
            <a:r>
              <a:rPr lang="en-US" sz="1300" dirty="0" err="1"/>
              <a:t>programmes</a:t>
            </a:r>
            <a:r>
              <a:rPr lang="en-US" sz="1300" dirty="0"/>
              <a:t> and projects by facilitating synergies and joint efforts, so as to maximize system-wide coordinated action and coherence as well as effectiveness of the support provided to Member States in their efforts towards achieving the time-bound goals, targets and actions related to its scope of work as agreed by the international community</a:t>
            </a:r>
            <a:endParaRPr lang="nb-NO" sz="1300" dirty="0"/>
          </a:p>
        </p:txBody>
      </p:sp>
      <p:pic>
        <p:nvPicPr>
          <p:cNvPr id="7" name="Picture 6"/>
          <p:cNvPicPr>
            <a:picLocks noChangeAspect="1"/>
          </p:cNvPicPr>
          <p:nvPr/>
        </p:nvPicPr>
        <p:blipFill>
          <a:blip r:embed="rId3"/>
          <a:stretch>
            <a:fillRect/>
          </a:stretch>
        </p:blipFill>
        <p:spPr>
          <a:xfrm>
            <a:off x="0" y="-1"/>
            <a:ext cx="9187066" cy="1840523"/>
          </a:xfrm>
          <a:prstGeom prst="rect">
            <a:avLst/>
          </a:prstGeom>
        </p:spPr>
      </p:pic>
      <p:sp>
        <p:nvSpPr>
          <p:cNvPr id="4" name="Date Placeholder 3"/>
          <p:cNvSpPr>
            <a:spLocks noGrp="1"/>
          </p:cNvSpPr>
          <p:nvPr>
            <p:ph type="dt" sz="half" idx="10"/>
          </p:nvPr>
        </p:nvSpPr>
        <p:spPr/>
        <p:txBody>
          <a:bodyPr/>
          <a:lstStyle/>
          <a:p>
            <a:fld id="{0C26B214-1664-4E78-AD02-007C27F4AE94}" type="datetime1">
              <a:rPr lang="nb-NO" smtClean="0"/>
              <a:t>11.04.2017</a:t>
            </a:fld>
            <a:endParaRPr lang="nn-NO"/>
          </a:p>
        </p:txBody>
      </p:sp>
      <p:sp>
        <p:nvSpPr>
          <p:cNvPr id="5" name="Footer Placeholder 4"/>
          <p:cNvSpPr>
            <a:spLocks noGrp="1"/>
          </p:cNvSpPr>
          <p:nvPr>
            <p:ph type="ftr" sz="quarter" idx="11"/>
          </p:nvPr>
        </p:nvSpPr>
        <p:spPr/>
        <p:txBody>
          <a:bodyPr/>
          <a:lstStyle/>
          <a:p>
            <a:endParaRPr lang="nn-NO"/>
          </a:p>
          <a:p>
            <a:r>
              <a:rPr lang="nn-NO"/>
              <a:t>Forfatternavn</a:t>
            </a:r>
          </a:p>
          <a:p>
            <a:endParaRPr lang="nn-NO" dirty="0"/>
          </a:p>
        </p:txBody>
      </p:sp>
      <p:sp>
        <p:nvSpPr>
          <p:cNvPr id="6" name="Slide Number Placeholder 5"/>
          <p:cNvSpPr>
            <a:spLocks noGrp="1"/>
          </p:cNvSpPr>
          <p:nvPr>
            <p:ph type="sldNum" sz="quarter" idx="12"/>
          </p:nvPr>
        </p:nvSpPr>
        <p:spPr/>
        <p:txBody>
          <a:bodyPr/>
          <a:lstStyle/>
          <a:p>
            <a:fld id="{596F37D9-1911-45C7-A230-7CFE9DC0FC48}" type="slidenum">
              <a:rPr lang="nn-NO" smtClean="0"/>
              <a:pPr/>
              <a:t>5</a:t>
            </a:fld>
            <a:endParaRPr lang="nn-NO"/>
          </a:p>
        </p:txBody>
      </p:sp>
      <p:pic>
        <p:nvPicPr>
          <p:cNvPr id="10" name="Picture 9"/>
          <p:cNvPicPr>
            <a:picLocks noChangeAspect="1"/>
          </p:cNvPicPr>
          <p:nvPr/>
        </p:nvPicPr>
        <p:blipFill>
          <a:blip r:embed="rId4"/>
          <a:stretch>
            <a:fillRect/>
          </a:stretch>
        </p:blipFill>
        <p:spPr>
          <a:xfrm>
            <a:off x="0" y="1840522"/>
            <a:ext cx="3532763" cy="3406396"/>
          </a:xfrm>
          <a:prstGeom prst="rect">
            <a:avLst/>
          </a:prstGeom>
        </p:spPr>
      </p:pic>
      <p:pic>
        <p:nvPicPr>
          <p:cNvPr id="11" name="Picture 10"/>
          <p:cNvPicPr>
            <a:picLocks noChangeAspect="1"/>
          </p:cNvPicPr>
          <p:nvPr/>
        </p:nvPicPr>
        <p:blipFill>
          <a:blip r:embed="rId5"/>
          <a:stretch>
            <a:fillRect/>
          </a:stretch>
        </p:blipFill>
        <p:spPr>
          <a:xfrm>
            <a:off x="3322636" y="1875691"/>
            <a:ext cx="3478214" cy="3307072"/>
          </a:xfrm>
          <a:prstGeom prst="rect">
            <a:avLst/>
          </a:prstGeom>
        </p:spPr>
      </p:pic>
    </p:spTree>
    <p:extLst>
      <p:ext uri="{BB962C8B-B14F-4D97-AF65-F5344CB8AC3E}">
        <p14:creationId xmlns:p14="http://schemas.microsoft.com/office/powerpoint/2010/main" val="333905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Eksempel - WHO</a:t>
            </a:r>
          </a:p>
        </p:txBody>
      </p:sp>
      <p:sp>
        <p:nvSpPr>
          <p:cNvPr id="3" name="Content Placeholder 2"/>
          <p:cNvSpPr>
            <a:spLocks noGrp="1"/>
          </p:cNvSpPr>
          <p:nvPr>
            <p:ph idx="1"/>
          </p:nvPr>
        </p:nvSpPr>
        <p:spPr/>
        <p:txBody>
          <a:bodyPr>
            <a:normAutofit fontScale="77500" lnSpcReduction="20000"/>
          </a:bodyPr>
          <a:lstStyle/>
          <a:p>
            <a:r>
              <a:rPr lang="nb-NO" dirty="0"/>
              <a:t>WHO</a:t>
            </a:r>
          </a:p>
          <a:p>
            <a:pPr lvl="1"/>
            <a:r>
              <a:rPr lang="en-US" dirty="0"/>
              <a:t>The Protocol on Water and Health to the 1992 Convention on the Protection and Use of Transboundary Watercourses and International Lakes</a:t>
            </a:r>
          </a:p>
          <a:p>
            <a:pPr lvl="1"/>
            <a:r>
              <a:rPr lang="en-US" dirty="0"/>
              <a:t>“first major international legal approach for the prevention, control and reduction of water-related diseases in Europe”</a:t>
            </a:r>
          </a:p>
          <a:p>
            <a:pPr lvl="2"/>
            <a:endParaRPr lang="en-US" dirty="0"/>
          </a:p>
          <a:p>
            <a:pPr lvl="2"/>
            <a:r>
              <a:rPr lang="en-US" dirty="0"/>
              <a:t>adequate supplies of wholesome drinking-water;</a:t>
            </a:r>
          </a:p>
          <a:p>
            <a:pPr lvl="2"/>
            <a:r>
              <a:rPr lang="en-US" dirty="0"/>
              <a:t>adequate sanitation of a standard that sufficiently protects human health and the environment;</a:t>
            </a:r>
          </a:p>
          <a:p>
            <a:pPr lvl="2"/>
            <a:r>
              <a:rPr lang="en-US" dirty="0"/>
              <a:t>effective protection of water resources used as sources of drinking-water, and their related water ecosystems, from pollution from other causes;</a:t>
            </a:r>
          </a:p>
          <a:p>
            <a:pPr lvl="2"/>
            <a:r>
              <a:rPr lang="en-US" dirty="0"/>
              <a:t>adequate safeguards for human health against water-related diseases; and</a:t>
            </a:r>
          </a:p>
          <a:p>
            <a:pPr lvl="2"/>
            <a:r>
              <a:rPr lang="en-US" dirty="0"/>
              <a:t>effective systems for monitoring and responding to outbreaks or incidents of water-related diseases.</a:t>
            </a:r>
          </a:p>
          <a:p>
            <a:pPr lvl="2"/>
            <a:endParaRPr lang="nb-NO" dirty="0"/>
          </a:p>
          <a:p>
            <a:pPr lvl="1"/>
            <a:endParaRPr lang="nb-NO" dirty="0"/>
          </a:p>
        </p:txBody>
      </p:sp>
      <p:sp>
        <p:nvSpPr>
          <p:cNvPr id="4" name="Date Placeholder 3"/>
          <p:cNvSpPr>
            <a:spLocks noGrp="1"/>
          </p:cNvSpPr>
          <p:nvPr>
            <p:ph type="dt" sz="half" idx="10"/>
          </p:nvPr>
        </p:nvSpPr>
        <p:spPr/>
        <p:txBody>
          <a:bodyPr/>
          <a:lstStyle/>
          <a:p>
            <a:fld id="{0C26B214-1664-4E78-AD02-007C27F4AE94}" type="datetime1">
              <a:rPr lang="nb-NO" smtClean="0"/>
              <a:t>11.04.2017</a:t>
            </a:fld>
            <a:endParaRPr lang="nn-NO"/>
          </a:p>
        </p:txBody>
      </p:sp>
      <p:sp>
        <p:nvSpPr>
          <p:cNvPr id="5" name="Footer Placeholder 4"/>
          <p:cNvSpPr>
            <a:spLocks noGrp="1"/>
          </p:cNvSpPr>
          <p:nvPr>
            <p:ph type="ftr" sz="quarter" idx="11"/>
          </p:nvPr>
        </p:nvSpPr>
        <p:spPr/>
        <p:txBody>
          <a:bodyPr/>
          <a:lstStyle/>
          <a:p>
            <a:endParaRPr lang="nn-NO"/>
          </a:p>
          <a:p>
            <a:r>
              <a:rPr lang="nn-NO"/>
              <a:t>Forfatternavn</a:t>
            </a:r>
          </a:p>
          <a:p>
            <a:endParaRPr lang="nn-NO" dirty="0"/>
          </a:p>
        </p:txBody>
      </p:sp>
      <p:sp>
        <p:nvSpPr>
          <p:cNvPr id="6" name="Slide Number Placeholder 5"/>
          <p:cNvSpPr>
            <a:spLocks noGrp="1"/>
          </p:cNvSpPr>
          <p:nvPr>
            <p:ph type="sldNum" sz="quarter" idx="12"/>
          </p:nvPr>
        </p:nvSpPr>
        <p:spPr/>
        <p:txBody>
          <a:bodyPr/>
          <a:lstStyle/>
          <a:p>
            <a:fld id="{596F37D9-1911-45C7-A230-7CFE9DC0FC48}" type="slidenum">
              <a:rPr lang="nn-NO" smtClean="0"/>
              <a:pPr/>
              <a:t>6</a:t>
            </a:fld>
            <a:endParaRPr lang="nn-NO"/>
          </a:p>
        </p:txBody>
      </p:sp>
    </p:spTree>
    <p:extLst>
      <p:ext uri="{BB962C8B-B14F-4D97-AF65-F5344CB8AC3E}">
        <p14:creationId xmlns:p14="http://schemas.microsoft.com/office/powerpoint/2010/main" val="210036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A16D1-0BB3-4CC7-9F2A-A88B60B98480}" type="datetime1">
              <a:rPr lang="nb-NO" smtClean="0"/>
              <a:t>11.04.2017</a:t>
            </a:fld>
            <a:endParaRPr lang="nn-NO"/>
          </a:p>
        </p:txBody>
      </p:sp>
      <p:sp>
        <p:nvSpPr>
          <p:cNvPr id="3" name="Footer Placeholder 2"/>
          <p:cNvSpPr>
            <a:spLocks noGrp="1"/>
          </p:cNvSpPr>
          <p:nvPr>
            <p:ph type="ftr" sz="quarter" idx="11"/>
          </p:nvPr>
        </p:nvSpPr>
        <p:spPr/>
        <p:txBody>
          <a:bodyPr/>
          <a:lstStyle/>
          <a:p>
            <a:endParaRPr lang="nn-NO"/>
          </a:p>
          <a:p>
            <a:r>
              <a:rPr lang="nn-NO"/>
              <a:t>Forfatternavn</a:t>
            </a:r>
          </a:p>
          <a:p>
            <a:endParaRPr lang="nn-NO" dirty="0"/>
          </a:p>
        </p:txBody>
      </p:sp>
      <p:sp>
        <p:nvSpPr>
          <p:cNvPr id="4" name="Slide Number Placeholder 3"/>
          <p:cNvSpPr>
            <a:spLocks noGrp="1"/>
          </p:cNvSpPr>
          <p:nvPr>
            <p:ph type="sldNum" sz="quarter" idx="12"/>
          </p:nvPr>
        </p:nvSpPr>
        <p:spPr/>
        <p:txBody>
          <a:bodyPr/>
          <a:lstStyle/>
          <a:p>
            <a:fld id="{C0459820-22D6-438B-9ACC-C6121BCBE943}" type="slidenum">
              <a:rPr lang="nn-NO" smtClean="0"/>
              <a:pPr/>
              <a:t>7</a:t>
            </a:fld>
            <a:endParaRPr lang="nn-NO"/>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643"/>
            <a:ext cx="9144000" cy="4572000"/>
          </a:xfrm>
          <a:prstGeom prst="rect">
            <a:avLst/>
          </a:prstGeom>
        </p:spPr>
      </p:pic>
      <p:sp>
        <p:nvSpPr>
          <p:cNvPr id="6" name="Rectangle: Rounded Corners 5"/>
          <p:cNvSpPr/>
          <p:nvPr/>
        </p:nvSpPr>
        <p:spPr>
          <a:xfrm>
            <a:off x="7641021" y="-113643"/>
            <a:ext cx="1566041" cy="1553560"/>
          </a:xfrm>
          <a:prstGeom prst="roundRect">
            <a:avLst/>
          </a:prstGeom>
          <a:noFill/>
          <a:ln w="57150">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1602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A16D1-0BB3-4CC7-9F2A-A88B60B98480}" type="datetime1">
              <a:rPr lang="nb-NO" smtClean="0"/>
              <a:t>11.04.2017</a:t>
            </a:fld>
            <a:endParaRPr lang="nn-NO"/>
          </a:p>
        </p:txBody>
      </p:sp>
      <p:sp>
        <p:nvSpPr>
          <p:cNvPr id="3" name="Footer Placeholder 2"/>
          <p:cNvSpPr>
            <a:spLocks noGrp="1"/>
          </p:cNvSpPr>
          <p:nvPr>
            <p:ph type="ftr" sz="quarter" idx="11"/>
          </p:nvPr>
        </p:nvSpPr>
        <p:spPr/>
        <p:txBody>
          <a:bodyPr/>
          <a:lstStyle/>
          <a:p>
            <a:endParaRPr lang="nn-NO"/>
          </a:p>
          <a:p>
            <a:r>
              <a:rPr lang="nn-NO"/>
              <a:t>Forfatternavn</a:t>
            </a:r>
          </a:p>
          <a:p>
            <a:endParaRPr lang="nn-NO" dirty="0"/>
          </a:p>
        </p:txBody>
      </p:sp>
      <p:sp>
        <p:nvSpPr>
          <p:cNvPr id="4" name="Slide Number Placeholder 3"/>
          <p:cNvSpPr>
            <a:spLocks noGrp="1"/>
          </p:cNvSpPr>
          <p:nvPr>
            <p:ph type="sldNum" sz="quarter" idx="12"/>
          </p:nvPr>
        </p:nvSpPr>
        <p:spPr/>
        <p:txBody>
          <a:bodyPr/>
          <a:lstStyle/>
          <a:p>
            <a:fld id="{C0459820-22D6-438B-9ACC-C6121BCBE943}" type="slidenum">
              <a:rPr lang="nn-NO" smtClean="0"/>
              <a:pPr/>
              <a:t>8</a:t>
            </a:fld>
            <a:endParaRPr lang="nn-NO"/>
          </a:p>
        </p:txBody>
      </p:sp>
      <p:pic>
        <p:nvPicPr>
          <p:cNvPr id="7" name="Picture 6"/>
          <p:cNvPicPr>
            <a:picLocks noChangeAspect="1"/>
          </p:cNvPicPr>
          <p:nvPr/>
        </p:nvPicPr>
        <p:blipFill>
          <a:blip r:embed="rId3"/>
          <a:stretch>
            <a:fillRect/>
          </a:stretch>
        </p:blipFill>
        <p:spPr>
          <a:xfrm>
            <a:off x="1452691" y="0"/>
            <a:ext cx="7691309" cy="5224462"/>
          </a:xfrm>
          <a:prstGeom prst="rect">
            <a:avLst/>
          </a:prstGeom>
        </p:spPr>
      </p:pic>
    </p:spTree>
    <p:extLst>
      <p:ext uri="{BB962C8B-B14F-4D97-AF65-F5344CB8AC3E}">
        <p14:creationId xmlns:p14="http://schemas.microsoft.com/office/powerpoint/2010/main" val="286013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346841" y="2427890"/>
            <a:ext cx="8681545" cy="146093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1381272" y="58595"/>
            <a:ext cx="7305527" cy="828815"/>
          </a:xfrm>
        </p:spPr>
        <p:txBody>
          <a:bodyPr>
            <a:normAutofit fontScale="90000"/>
          </a:bodyPr>
          <a:lstStyle/>
          <a:p>
            <a:pPr algn="l"/>
            <a:r>
              <a:rPr lang="en-US" dirty="0"/>
              <a:t/>
            </a:r>
            <a:br>
              <a:rPr lang="en-US" dirty="0"/>
            </a:br>
            <a:r>
              <a:rPr lang="en-US" dirty="0"/>
              <a:t>Goal 6: Ensure access to water and sanitation for all</a:t>
            </a:r>
            <a:endParaRPr lang="nb-NO" dirty="0"/>
          </a:p>
        </p:txBody>
      </p:sp>
      <p:sp>
        <p:nvSpPr>
          <p:cNvPr id="3" name="Content Placeholder 2"/>
          <p:cNvSpPr>
            <a:spLocks noGrp="1"/>
          </p:cNvSpPr>
          <p:nvPr>
            <p:ph idx="1"/>
          </p:nvPr>
        </p:nvSpPr>
        <p:spPr>
          <a:xfrm>
            <a:off x="548811" y="1303357"/>
            <a:ext cx="8137988" cy="3514165"/>
          </a:xfrm>
        </p:spPr>
        <p:txBody>
          <a:bodyPr>
            <a:normAutofit fontScale="40000" lnSpcReduction="20000"/>
          </a:bodyPr>
          <a:lstStyle/>
          <a:p>
            <a:endParaRPr lang="en-US" dirty="0"/>
          </a:p>
          <a:p>
            <a:r>
              <a:rPr lang="en-US" sz="2500" dirty="0">
                <a:solidFill>
                  <a:schemeClr val="bg1">
                    <a:lumMod val="65000"/>
                  </a:schemeClr>
                </a:solidFill>
              </a:rPr>
              <a:t>2.6 billion people have gained access to improved drinking water sources since 1990, but 663 million people are still without</a:t>
            </a:r>
          </a:p>
          <a:p>
            <a:r>
              <a:rPr lang="en-US" sz="2500" dirty="0">
                <a:solidFill>
                  <a:schemeClr val="bg1">
                    <a:lumMod val="65000"/>
                  </a:schemeClr>
                </a:solidFill>
              </a:rPr>
              <a:t>At least 1.8 billion people globally use a source of drinking water that is </a:t>
            </a:r>
            <a:r>
              <a:rPr lang="en-US" sz="2500" dirty="0" err="1">
                <a:solidFill>
                  <a:schemeClr val="bg1">
                    <a:lumMod val="65000"/>
                  </a:schemeClr>
                </a:solidFill>
              </a:rPr>
              <a:t>fecally</a:t>
            </a:r>
            <a:r>
              <a:rPr lang="en-US" sz="2500" dirty="0">
                <a:solidFill>
                  <a:schemeClr val="bg1">
                    <a:lumMod val="65000"/>
                  </a:schemeClr>
                </a:solidFill>
              </a:rPr>
              <a:t> contaminated</a:t>
            </a:r>
          </a:p>
          <a:p>
            <a:r>
              <a:rPr lang="en-US" sz="2500" dirty="0">
                <a:solidFill>
                  <a:schemeClr val="bg1">
                    <a:lumMod val="65000"/>
                  </a:schemeClr>
                </a:solidFill>
              </a:rPr>
              <a:t>Between 1990 and 2015, the proportion of the global population using an improved drinking water source has increased from 76 per cent to 91 per cent</a:t>
            </a:r>
          </a:p>
          <a:p>
            <a:r>
              <a:rPr lang="en-US" sz="2500" dirty="0">
                <a:solidFill>
                  <a:schemeClr val="bg1">
                    <a:lumMod val="65000"/>
                  </a:schemeClr>
                </a:solidFill>
              </a:rPr>
              <a:t>But water scarcity affects more than 40 per cent of the global population and is projected to rise. Over 1.7 billion people are currently living in river basins where water use exceeds recharge</a:t>
            </a:r>
          </a:p>
          <a:p>
            <a:r>
              <a:rPr lang="en-US" sz="5100" dirty="0"/>
              <a:t>2.4 billion people lack access to basic sanitation services, such as toilets or latrines</a:t>
            </a:r>
          </a:p>
          <a:p>
            <a:r>
              <a:rPr lang="en-US" sz="5100" dirty="0"/>
              <a:t>More than 80 per cent of wastewater resulting from human activities is discharged into rivers or sea without any pollution removal</a:t>
            </a:r>
          </a:p>
          <a:p>
            <a:r>
              <a:rPr lang="en-US" sz="5100" dirty="0"/>
              <a:t>Each day, nearly 1,000 children die due to preventable water and sanitation-related  </a:t>
            </a:r>
            <a:r>
              <a:rPr lang="en-US" sz="5100" dirty="0" err="1"/>
              <a:t>diarrhoeal</a:t>
            </a:r>
            <a:r>
              <a:rPr lang="en-US" sz="5100" dirty="0"/>
              <a:t> diseases</a:t>
            </a:r>
          </a:p>
          <a:p>
            <a:r>
              <a:rPr lang="en-US" sz="2500" dirty="0">
                <a:solidFill>
                  <a:schemeClr val="bg1">
                    <a:lumMod val="65000"/>
                  </a:schemeClr>
                </a:solidFill>
              </a:rPr>
              <a:t>Hydropower is the most important and widely-used renewable source of energy and as of 2011, represented 16 per cent of total electricity production worldwide</a:t>
            </a:r>
          </a:p>
          <a:p>
            <a:r>
              <a:rPr lang="en-US" sz="2500" dirty="0">
                <a:solidFill>
                  <a:schemeClr val="bg1">
                    <a:lumMod val="65000"/>
                  </a:schemeClr>
                </a:solidFill>
              </a:rPr>
              <a:t>Approximately 70 per cent of all water abstracted from rivers, lakes and aquifers is used for irrigation</a:t>
            </a:r>
          </a:p>
          <a:p>
            <a:r>
              <a:rPr lang="en-US" sz="2500" dirty="0">
                <a:solidFill>
                  <a:schemeClr val="bg1">
                    <a:lumMod val="65000"/>
                  </a:schemeClr>
                </a:solidFill>
              </a:rPr>
              <a:t>Floods and other water-related disasters account for 70 per cent of all deaths related to natural disasters</a:t>
            </a:r>
          </a:p>
          <a:p>
            <a:endParaRPr lang="nb-NO" dirty="0"/>
          </a:p>
        </p:txBody>
      </p:sp>
      <p:sp>
        <p:nvSpPr>
          <p:cNvPr id="4" name="Date Placeholder 3"/>
          <p:cNvSpPr>
            <a:spLocks noGrp="1"/>
          </p:cNvSpPr>
          <p:nvPr>
            <p:ph type="dt" sz="half" idx="10"/>
          </p:nvPr>
        </p:nvSpPr>
        <p:spPr/>
        <p:txBody>
          <a:bodyPr/>
          <a:lstStyle/>
          <a:p>
            <a:fld id="{0C26B214-1664-4E78-AD02-007C27F4AE94}" type="datetime1">
              <a:rPr lang="nb-NO" smtClean="0"/>
              <a:t>11.04.2017</a:t>
            </a:fld>
            <a:endParaRPr lang="nn-NO"/>
          </a:p>
        </p:txBody>
      </p:sp>
      <p:sp>
        <p:nvSpPr>
          <p:cNvPr id="5" name="Footer Placeholder 4"/>
          <p:cNvSpPr>
            <a:spLocks noGrp="1"/>
          </p:cNvSpPr>
          <p:nvPr>
            <p:ph type="ftr" sz="quarter" idx="11"/>
          </p:nvPr>
        </p:nvSpPr>
        <p:spPr/>
        <p:txBody>
          <a:bodyPr/>
          <a:lstStyle/>
          <a:p>
            <a:endParaRPr lang="nn-NO"/>
          </a:p>
          <a:p>
            <a:r>
              <a:rPr lang="nn-NO"/>
              <a:t>Forfatternavn</a:t>
            </a:r>
          </a:p>
          <a:p>
            <a:endParaRPr lang="nn-NO" dirty="0"/>
          </a:p>
        </p:txBody>
      </p:sp>
      <p:sp>
        <p:nvSpPr>
          <p:cNvPr id="6" name="Slide Number Placeholder 5"/>
          <p:cNvSpPr>
            <a:spLocks noGrp="1"/>
          </p:cNvSpPr>
          <p:nvPr>
            <p:ph type="sldNum" sz="quarter" idx="12"/>
          </p:nvPr>
        </p:nvSpPr>
        <p:spPr/>
        <p:txBody>
          <a:bodyPr/>
          <a:lstStyle/>
          <a:p>
            <a:fld id="{596F37D9-1911-45C7-A230-7CFE9DC0FC48}" type="slidenum">
              <a:rPr lang="nn-NO" smtClean="0"/>
              <a:pPr/>
              <a:t>9</a:t>
            </a:fld>
            <a:endParaRPr lang="nn-NO"/>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99727" cy="1303357"/>
          </a:xfrm>
          <a:prstGeom prst="rect">
            <a:avLst/>
          </a:prstGeom>
        </p:spPr>
      </p:pic>
    </p:spTree>
    <p:extLst>
      <p:ext uri="{BB962C8B-B14F-4D97-AF65-F5344CB8AC3E}">
        <p14:creationId xmlns:p14="http://schemas.microsoft.com/office/powerpoint/2010/main" val="397534176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7_mai.potm" id="{DD17735D-CC07-4F19-9E34-1BF3A1CFFB17}" vid="{021CE40D-0083-4848-894A-F38259151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Nivamal1_format_16_9</Template>
  <TotalTime>1112</TotalTime>
  <Words>1242</Words>
  <Application>Microsoft Office PowerPoint</Application>
  <PresentationFormat>Skjermfremvisning (16:9)</PresentationFormat>
  <Paragraphs>199</Paragraphs>
  <Slides>21</Slides>
  <Notes>21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21</vt:i4>
      </vt:variant>
    </vt:vector>
  </HeadingPairs>
  <TitlesOfParts>
    <vt:vector size="25" baseType="lpstr">
      <vt:lpstr>Arial</vt:lpstr>
      <vt:lpstr>Calibri</vt:lpstr>
      <vt:lpstr>Verdana</vt:lpstr>
      <vt:lpstr>Office-tema</vt:lpstr>
      <vt:lpstr>Internasjonale fokus på avløpsvann: FNs bærekraftsmål og EUs perspektiv</vt:lpstr>
      <vt:lpstr>Presentasjonens struktur</vt:lpstr>
      <vt:lpstr>Ratio treated/non treated wastewater</vt:lpstr>
      <vt:lpstr>FN</vt:lpstr>
      <vt:lpstr>PowerPoint-presentasjon</vt:lpstr>
      <vt:lpstr>Eksempel - WHO</vt:lpstr>
      <vt:lpstr>PowerPoint-presentasjon</vt:lpstr>
      <vt:lpstr>PowerPoint-presentasjon</vt:lpstr>
      <vt:lpstr> Goal 6: Ensure access to water and sanitation for all</vt:lpstr>
      <vt:lpstr>Sustainable Development Goal 6 Ensure availability and sustainable management of water and sanitation for all </vt:lpstr>
      <vt:lpstr>Sustainable Development Goal 6 Ensure availability and sustainable management of water and sanitation for all </vt:lpstr>
      <vt:lpstr>EU</vt:lpstr>
      <vt:lpstr>PowerPoint-presentasjon</vt:lpstr>
      <vt:lpstr>Avløpsvann og EU – en relasjon i utvikling</vt:lpstr>
      <vt:lpstr>PowerPoint-presentasjon</vt:lpstr>
      <vt:lpstr>PowerPoint-presentasjon</vt:lpstr>
      <vt:lpstr>PowerPoint-presentasjon</vt:lpstr>
      <vt:lpstr>PowerPoint-presentasjon</vt:lpstr>
      <vt:lpstr>PowerPoint-presentasjon</vt:lpstr>
      <vt:lpstr>PowerPoint-presentasjon</vt:lpstr>
      <vt:lpstr>Takk for oppmerksomheten!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Internasjonale fokus på avløpsvann: FNs bærekraftsmål og EUs perspektiv</dc:title>
  <dc:creator>Sindre Langaas</dc:creator>
  <cp:lastModifiedBy>Haugum Anne</cp:lastModifiedBy>
  <cp:revision>36</cp:revision>
  <cp:lastPrinted>2017-03-22T06:44:00Z</cp:lastPrinted>
  <dcterms:created xsi:type="dcterms:W3CDTF">2017-03-16T11:50:52Z</dcterms:created>
  <dcterms:modified xsi:type="dcterms:W3CDTF">2017-04-11T08:36:43Z</dcterms:modified>
</cp:coreProperties>
</file>