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4" r:id="rId6"/>
    <p:sldMasterId id="2147483683" r:id="rId7"/>
    <p:sldMasterId id="2147483692" r:id="rId8"/>
    <p:sldMasterId id="2147483701" r:id="rId9"/>
    <p:sldMasterId id="2147483710" r:id="rId10"/>
    <p:sldMasterId id="2147483719" r:id="rId11"/>
    <p:sldMasterId id="2147483730" r:id="rId12"/>
  </p:sldMasterIdLst>
  <p:notesMasterIdLst>
    <p:notesMasterId r:id="rId34"/>
  </p:notesMasterIdLst>
  <p:sldIdLst>
    <p:sldId id="296" r:id="rId13"/>
    <p:sldId id="351" r:id="rId14"/>
    <p:sldId id="314" r:id="rId15"/>
    <p:sldId id="315" r:id="rId16"/>
    <p:sldId id="292" r:id="rId17"/>
    <p:sldId id="341" r:id="rId18"/>
    <p:sldId id="342" r:id="rId19"/>
    <p:sldId id="344" r:id="rId20"/>
    <p:sldId id="345" r:id="rId21"/>
    <p:sldId id="356" r:id="rId22"/>
    <p:sldId id="353" r:id="rId23"/>
    <p:sldId id="354" r:id="rId24"/>
    <p:sldId id="283" r:id="rId25"/>
    <p:sldId id="355" r:id="rId26"/>
    <p:sldId id="330" r:id="rId27"/>
    <p:sldId id="337" r:id="rId28"/>
    <p:sldId id="338" r:id="rId29"/>
    <p:sldId id="352" r:id="rId30"/>
    <p:sldId id="302" r:id="rId31"/>
    <p:sldId id="347" r:id="rId32"/>
    <p:sldId id="346"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81F811-69B9-51E3-E058-5878FDB56319}" name="Simon Joachim Oldani" initials="SO" userId="S::siol@nve.no::9a59a760-72ec-4916-9732-90870fc3886e" providerId="AD"/>
  <p188:author id="{B93C371A-F09E-DBB5-CE7A-4493B4EC723B}" name="Liss Marie Andreassen" initials="LA" userId="S::lma@nve.no::909538bb-eda3-4258-a655-04710f480151" providerId="AD"/>
  <p188:author id="{8EB09F29-40C0-3E9D-19DD-883742288E31}" name="Kristian Løksa" initials="KL" userId="S::krlo@nve.no::a991e6ea-681d-48e6-9a7d-dc5098f0f253" providerId="AD"/>
  <p188:author id="{0DD2F137-9A14-41E6-9434-F52C4342368F}" name="Mette Vinther Talberg" initials="MT" userId="S::mvt@nve.no::6edd54b0-906f-4258-853c-e9f5bf2a6cf6" providerId="AD"/>
  <p188:author id="{C2E6753A-8C59-29EC-085E-A0959FC3A96C}" name="Kristine Ugstad" initials="KU" userId="S::kbug@nve.no::40841194-824e-4a7a-92f6-b3d311d457e7" providerId="AD"/>
  <p188:author id="{CCE4D03F-CA32-4CAF-9457-FD3CDCD7F5AF}" name="Laila Perine Høivik" initials="LPH" userId="S::lph@nve.no::e2a1f71f-e73a-4d82-a566-d861acff0c23" providerId="AD"/>
  <p188:author id="{77CDA14A-1C5A-EA37-9944-A87720D9590A}" name="Olianne Eikenæs" initials="OE" userId="S::oli@nve.no::b8e03ce5-54b5-4319-888a-c3fe723f4c6d" providerId="AD"/>
  <p188:author id="{C8BE566B-6F56-7F8B-529A-313E82DEFE5D}" name="Heidi Anette Grønsten" initials="HG" userId="S::hagr@nve.no::93ced87f-f737-4749-819b-f017a96c7e7d" providerId="AD"/>
  <p188:author id="{AE4F4994-8ED9-36DA-CC87-69315C1EF7D5}" name="Kjell Rune Verlo" initials="KRV" userId="S::krv@nve.no::31a08b58-b730-4b08-be32-73a3092fef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12B"/>
    <a:srgbClr val="464646"/>
    <a:srgbClr val="E6E7E7"/>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05208-EF8A-4BEC-B7C0-B2F8351AEB62}" v="43" dt="2025-04-23T12:46:16.428"/>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aks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1831" autoAdjust="0"/>
  </p:normalViewPr>
  <p:slideViewPr>
    <p:cSldViewPr snapToGrid="0">
      <p:cViewPr varScale="1">
        <p:scale>
          <a:sx n="86" d="100"/>
          <a:sy n="86" d="100"/>
        </p:scale>
        <p:origin x="1068" y="300"/>
      </p:cViewPr>
      <p:guideLst>
        <p:guide orient="horz" pos="2160"/>
        <p:guide pos="3817"/>
      </p:guideLst>
    </p:cSldViewPr>
  </p:slideViewPr>
  <p:notesTextViewPr>
    <p:cViewPr>
      <p:scale>
        <a:sx n="1" d="1"/>
        <a:sy n="1" d="1"/>
      </p:scale>
      <p:origin x="0" y="0"/>
    </p:cViewPr>
  </p:notesTextViewPr>
  <p:notesViewPr>
    <p:cSldViewPr snapToGrid="0">
      <p:cViewPr varScale="1">
        <p:scale>
          <a:sx n="97" d="100"/>
          <a:sy n="97" d="100"/>
        </p:scale>
        <p:origin x="361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microsoft.com/office/2015/10/relationships/revisionInfo" Target="revisionInfo.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E2743-01BA-4E67-8C5E-4A2DE87DC569}"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nb-NO"/>
        </a:p>
      </dgm:t>
    </dgm:pt>
    <dgm:pt modelId="{3114B7A2-3FAF-4AF3-9EE3-501FAA6F0458}">
      <dgm:prSet phldrT="[Tekst]"/>
      <dgm:spPr/>
      <dgm:t>
        <a:bodyPr/>
        <a:lstStyle/>
        <a:p>
          <a:r>
            <a:rPr lang="nb-NO" dirty="0"/>
            <a:t>Input</a:t>
          </a:r>
        </a:p>
      </dgm:t>
    </dgm:pt>
    <dgm:pt modelId="{8FB023F4-49F2-43B3-8F70-8F69EED0BC74}" type="parTrans" cxnId="{8CAC25E2-9F50-4C06-A0B0-EBEBC89BD735}">
      <dgm:prSet/>
      <dgm:spPr/>
      <dgm:t>
        <a:bodyPr/>
        <a:lstStyle/>
        <a:p>
          <a:endParaRPr lang="nb-NO"/>
        </a:p>
      </dgm:t>
    </dgm:pt>
    <dgm:pt modelId="{4A32E4E4-D79B-4825-B44E-B878B32827C6}" type="sibTrans" cxnId="{8CAC25E2-9F50-4C06-A0B0-EBEBC89BD735}">
      <dgm:prSet/>
      <dgm:spPr/>
      <dgm:t>
        <a:bodyPr/>
        <a:lstStyle/>
        <a:p>
          <a:endParaRPr lang="nb-NO"/>
        </a:p>
      </dgm:t>
    </dgm:pt>
    <dgm:pt modelId="{FD9B48CB-C2D8-4A5B-AF22-246A72894817}">
      <dgm:prSet phldrT="[Tekst]"/>
      <dgm:spPr/>
      <dgm:t>
        <a:bodyPr/>
        <a:lstStyle/>
        <a:p>
          <a:r>
            <a:rPr lang="nb-NO" dirty="0"/>
            <a:t>Model</a:t>
          </a:r>
        </a:p>
      </dgm:t>
    </dgm:pt>
    <dgm:pt modelId="{2AADEAEC-26E1-457C-802D-6A9C9E46908B}" type="parTrans" cxnId="{F90E0BDC-E89C-4340-AA49-8EF28722673D}">
      <dgm:prSet/>
      <dgm:spPr/>
      <dgm:t>
        <a:bodyPr/>
        <a:lstStyle/>
        <a:p>
          <a:endParaRPr lang="nb-NO"/>
        </a:p>
      </dgm:t>
    </dgm:pt>
    <dgm:pt modelId="{65F64ECB-12D7-44FB-A70B-7FB33CE45560}" type="sibTrans" cxnId="{F90E0BDC-E89C-4340-AA49-8EF28722673D}">
      <dgm:prSet/>
      <dgm:spPr/>
      <dgm:t>
        <a:bodyPr/>
        <a:lstStyle/>
        <a:p>
          <a:endParaRPr lang="nb-NO"/>
        </a:p>
      </dgm:t>
    </dgm:pt>
    <dgm:pt modelId="{831FC85B-FC52-4A6C-954A-ED9586E13887}">
      <dgm:prSet phldrT="[Tekst]"/>
      <dgm:spPr>
        <a:solidFill>
          <a:schemeClr val="accent1"/>
        </a:solidFill>
      </dgm:spPr>
      <dgm:t>
        <a:bodyPr/>
        <a:lstStyle/>
        <a:p>
          <a:r>
            <a:rPr lang="nb-NO" dirty="0"/>
            <a:t>Output</a:t>
          </a:r>
        </a:p>
      </dgm:t>
    </dgm:pt>
    <dgm:pt modelId="{2881EA18-7E91-4000-8441-75EC2969893E}" type="parTrans" cxnId="{4DD5F051-24E4-46AF-88DF-6D96246EFF1C}">
      <dgm:prSet/>
      <dgm:spPr/>
      <dgm:t>
        <a:bodyPr/>
        <a:lstStyle/>
        <a:p>
          <a:endParaRPr lang="nb-NO"/>
        </a:p>
      </dgm:t>
    </dgm:pt>
    <dgm:pt modelId="{093DACEA-CD03-4F6A-A62C-9E7E66FC88EC}" type="sibTrans" cxnId="{4DD5F051-24E4-46AF-88DF-6D96246EFF1C}">
      <dgm:prSet/>
      <dgm:spPr/>
      <dgm:t>
        <a:bodyPr/>
        <a:lstStyle/>
        <a:p>
          <a:endParaRPr lang="nb-NO"/>
        </a:p>
      </dgm:t>
    </dgm:pt>
    <dgm:pt modelId="{A35E07C0-26B9-48C4-A77F-3B9822A6D845}" type="pres">
      <dgm:prSet presAssocID="{DC3E2743-01BA-4E67-8C5E-4A2DE87DC569}" presName="diagram" presStyleCnt="0">
        <dgm:presLayoutVars>
          <dgm:chPref val="1"/>
          <dgm:dir/>
          <dgm:animOne val="branch"/>
          <dgm:animLvl val="lvl"/>
          <dgm:resizeHandles val="exact"/>
        </dgm:presLayoutVars>
      </dgm:prSet>
      <dgm:spPr/>
    </dgm:pt>
    <dgm:pt modelId="{988F5F80-FAC5-48CB-8012-C5D44B267BB5}" type="pres">
      <dgm:prSet presAssocID="{3114B7A2-3FAF-4AF3-9EE3-501FAA6F0458}" presName="root1" presStyleCnt="0"/>
      <dgm:spPr/>
    </dgm:pt>
    <dgm:pt modelId="{C3E2F290-D635-41B8-8D83-F87BCCA52C08}" type="pres">
      <dgm:prSet presAssocID="{3114B7A2-3FAF-4AF3-9EE3-501FAA6F0458}" presName="LevelOneTextNode" presStyleLbl="node0" presStyleIdx="0" presStyleCnt="1">
        <dgm:presLayoutVars>
          <dgm:chPref val="3"/>
        </dgm:presLayoutVars>
      </dgm:prSet>
      <dgm:spPr/>
    </dgm:pt>
    <dgm:pt modelId="{26525C6F-98F1-4F88-BCFD-0AB630EDA86D}" type="pres">
      <dgm:prSet presAssocID="{3114B7A2-3FAF-4AF3-9EE3-501FAA6F0458}" presName="level2hierChild" presStyleCnt="0"/>
      <dgm:spPr/>
    </dgm:pt>
    <dgm:pt modelId="{D3D6FFD5-EC0B-4ED1-BBF4-DA781C0C1FDC}" type="pres">
      <dgm:prSet presAssocID="{2AADEAEC-26E1-457C-802D-6A9C9E46908B}" presName="conn2-1" presStyleLbl="parChTrans1D2" presStyleIdx="0" presStyleCnt="1"/>
      <dgm:spPr/>
    </dgm:pt>
    <dgm:pt modelId="{9DFA5DB5-CAB9-4B98-B9E6-D186580410FE}" type="pres">
      <dgm:prSet presAssocID="{2AADEAEC-26E1-457C-802D-6A9C9E46908B}" presName="connTx" presStyleLbl="parChTrans1D2" presStyleIdx="0" presStyleCnt="1"/>
      <dgm:spPr/>
    </dgm:pt>
    <dgm:pt modelId="{C6A78FDE-8858-43E0-BCD7-2B1DAD5369EA}" type="pres">
      <dgm:prSet presAssocID="{FD9B48CB-C2D8-4A5B-AF22-246A72894817}" presName="root2" presStyleCnt="0"/>
      <dgm:spPr/>
    </dgm:pt>
    <dgm:pt modelId="{24DB74E8-F7D9-482B-9A60-C2D720320B1E}" type="pres">
      <dgm:prSet presAssocID="{FD9B48CB-C2D8-4A5B-AF22-246A72894817}" presName="LevelTwoTextNode" presStyleLbl="node2" presStyleIdx="0" presStyleCnt="1">
        <dgm:presLayoutVars>
          <dgm:chPref val="3"/>
        </dgm:presLayoutVars>
      </dgm:prSet>
      <dgm:spPr/>
    </dgm:pt>
    <dgm:pt modelId="{235D6309-8073-4A20-96AD-FD5905B0145B}" type="pres">
      <dgm:prSet presAssocID="{FD9B48CB-C2D8-4A5B-AF22-246A72894817}" presName="level3hierChild" presStyleCnt="0"/>
      <dgm:spPr/>
    </dgm:pt>
    <dgm:pt modelId="{2BFCB190-7420-4B27-96C2-8122EAF4F1AD}" type="pres">
      <dgm:prSet presAssocID="{2881EA18-7E91-4000-8441-75EC2969893E}" presName="conn2-1" presStyleLbl="parChTrans1D3" presStyleIdx="0" presStyleCnt="1"/>
      <dgm:spPr/>
    </dgm:pt>
    <dgm:pt modelId="{FCC17AC8-F2E1-43F3-8621-79B19202374B}" type="pres">
      <dgm:prSet presAssocID="{2881EA18-7E91-4000-8441-75EC2969893E}" presName="connTx" presStyleLbl="parChTrans1D3" presStyleIdx="0" presStyleCnt="1"/>
      <dgm:spPr/>
    </dgm:pt>
    <dgm:pt modelId="{6FAFE23B-E1DF-4C9A-BE24-ABF08E4B9D4C}" type="pres">
      <dgm:prSet presAssocID="{831FC85B-FC52-4A6C-954A-ED9586E13887}" presName="root2" presStyleCnt="0"/>
      <dgm:spPr/>
    </dgm:pt>
    <dgm:pt modelId="{BB11A626-D8CA-4A83-9825-043AA1FD2620}" type="pres">
      <dgm:prSet presAssocID="{831FC85B-FC52-4A6C-954A-ED9586E13887}" presName="LevelTwoTextNode" presStyleLbl="node3" presStyleIdx="0" presStyleCnt="1">
        <dgm:presLayoutVars>
          <dgm:chPref val="3"/>
        </dgm:presLayoutVars>
      </dgm:prSet>
      <dgm:spPr/>
    </dgm:pt>
    <dgm:pt modelId="{79344747-0DE2-4EDB-A686-63D66068026C}" type="pres">
      <dgm:prSet presAssocID="{831FC85B-FC52-4A6C-954A-ED9586E13887}" presName="level3hierChild" presStyleCnt="0"/>
      <dgm:spPr/>
    </dgm:pt>
  </dgm:ptLst>
  <dgm:cxnLst>
    <dgm:cxn modelId="{0CAF0006-773D-4E0F-90D2-ED82ED42B385}" type="presOf" srcId="{2AADEAEC-26E1-457C-802D-6A9C9E46908B}" destId="{D3D6FFD5-EC0B-4ED1-BBF4-DA781C0C1FDC}" srcOrd="0" destOrd="0" presId="urn:microsoft.com/office/officeart/2005/8/layout/hierarchy2"/>
    <dgm:cxn modelId="{6CF0F02E-FB72-457B-9DB7-D6375234C0C3}" type="presOf" srcId="{2881EA18-7E91-4000-8441-75EC2969893E}" destId="{2BFCB190-7420-4B27-96C2-8122EAF4F1AD}" srcOrd="0" destOrd="0" presId="urn:microsoft.com/office/officeart/2005/8/layout/hierarchy2"/>
    <dgm:cxn modelId="{F7740C37-31E0-4B3C-90ED-1964226239A7}" type="presOf" srcId="{FD9B48CB-C2D8-4A5B-AF22-246A72894817}" destId="{24DB74E8-F7D9-482B-9A60-C2D720320B1E}" srcOrd="0" destOrd="0" presId="urn:microsoft.com/office/officeart/2005/8/layout/hierarchy2"/>
    <dgm:cxn modelId="{CC4C3E40-14BE-471B-89F5-41624877F3BA}" type="presOf" srcId="{2881EA18-7E91-4000-8441-75EC2969893E}" destId="{FCC17AC8-F2E1-43F3-8621-79B19202374B}" srcOrd="1" destOrd="0" presId="urn:microsoft.com/office/officeart/2005/8/layout/hierarchy2"/>
    <dgm:cxn modelId="{877DB961-9654-4807-A79D-6E3F2C7FAD5D}" type="presOf" srcId="{DC3E2743-01BA-4E67-8C5E-4A2DE87DC569}" destId="{A35E07C0-26B9-48C4-A77F-3B9822A6D845}" srcOrd="0" destOrd="0" presId="urn:microsoft.com/office/officeart/2005/8/layout/hierarchy2"/>
    <dgm:cxn modelId="{4DD5F051-24E4-46AF-88DF-6D96246EFF1C}" srcId="{FD9B48CB-C2D8-4A5B-AF22-246A72894817}" destId="{831FC85B-FC52-4A6C-954A-ED9586E13887}" srcOrd="0" destOrd="0" parTransId="{2881EA18-7E91-4000-8441-75EC2969893E}" sibTransId="{093DACEA-CD03-4F6A-A62C-9E7E66FC88EC}"/>
    <dgm:cxn modelId="{19D11A74-B107-4359-9F11-28999490DDD3}" type="presOf" srcId="{831FC85B-FC52-4A6C-954A-ED9586E13887}" destId="{BB11A626-D8CA-4A83-9825-043AA1FD2620}" srcOrd="0" destOrd="0" presId="urn:microsoft.com/office/officeart/2005/8/layout/hierarchy2"/>
    <dgm:cxn modelId="{01921E7A-913D-4DA1-9444-DB60513F987B}" type="presOf" srcId="{2AADEAEC-26E1-457C-802D-6A9C9E46908B}" destId="{9DFA5DB5-CAB9-4B98-B9E6-D186580410FE}" srcOrd="1" destOrd="0" presId="urn:microsoft.com/office/officeart/2005/8/layout/hierarchy2"/>
    <dgm:cxn modelId="{03DA3FA3-5B71-4063-9BAA-D216449C7C50}" type="presOf" srcId="{3114B7A2-3FAF-4AF3-9EE3-501FAA6F0458}" destId="{C3E2F290-D635-41B8-8D83-F87BCCA52C08}" srcOrd="0" destOrd="0" presId="urn:microsoft.com/office/officeart/2005/8/layout/hierarchy2"/>
    <dgm:cxn modelId="{F90E0BDC-E89C-4340-AA49-8EF28722673D}" srcId="{3114B7A2-3FAF-4AF3-9EE3-501FAA6F0458}" destId="{FD9B48CB-C2D8-4A5B-AF22-246A72894817}" srcOrd="0" destOrd="0" parTransId="{2AADEAEC-26E1-457C-802D-6A9C9E46908B}" sibTransId="{65F64ECB-12D7-44FB-A70B-7FB33CE45560}"/>
    <dgm:cxn modelId="{8CAC25E2-9F50-4C06-A0B0-EBEBC89BD735}" srcId="{DC3E2743-01BA-4E67-8C5E-4A2DE87DC569}" destId="{3114B7A2-3FAF-4AF3-9EE3-501FAA6F0458}" srcOrd="0" destOrd="0" parTransId="{8FB023F4-49F2-43B3-8F70-8F69EED0BC74}" sibTransId="{4A32E4E4-D79B-4825-B44E-B878B32827C6}"/>
    <dgm:cxn modelId="{ED68B701-FD40-49F6-A7EB-203585965F20}" type="presParOf" srcId="{A35E07C0-26B9-48C4-A77F-3B9822A6D845}" destId="{988F5F80-FAC5-48CB-8012-C5D44B267BB5}" srcOrd="0" destOrd="0" presId="urn:microsoft.com/office/officeart/2005/8/layout/hierarchy2"/>
    <dgm:cxn modelId="{510355FB-9320-4F75-B9F3-334A0D42BA61}" type="presParOf" srcId="{988F5F80-FAC5-48CB-8012-C5D44B267BB5}" destId="{C3E2F290-D635-41B8-8D83-F87BCCA52C08}" srcOrd="0" destOrd="0" presId="urn:microsoft.com/office/officeart/2005/8/layout/hierarchy2"/>
    <dgm:cxn modelId="{063E0E2C-1552-4256-9F59-0658AF246478}" type="presParOf" srcId="{988F5F80-FAC5-48CB-8012-C5D44B267BB5}" destId="{26525C6F-98F1-4F88-BCFD-0AB630EDA86D}" srcOrd="1" destOrd="0" presId="urn:microsoft.com/office/officeart/2005/8/layout/hierarchy2"/>
    <dgm:cxn modelId="{9E8AE612-9147-4E02-8CF8-32491DC97B6D}" type="presParOf" srcId="{26525C6F-98F1-4F88-BCFD-0AB630EDA86D}" destId="{D3D6FFD5-EC0B-4ED1-BBF4-DA781C0C1FDC}" srcOrd="0" destOrd="0" presId="urn:microsoft.com/office/officeart/2005/8/layout/hierarchy2"/>
    <dgm:cxn modelId="{58D8C4CC-B43E-4E1B-BA2E-50477455C486}" type="presParOf" srcId="{D3D6FFD5-EC0B-4ED1-BBF4-DA781C0C1FDC}" destId="{9DFA5DB5-CAB9-4B98-B9E6-D186580410FE}" srcOrd="0" destOrd="0" presId="urn:microsoft.com/office/officeart/2005/8/layout/hierarchy2"/>
    <dgm:cxn modelId="{225FC7EA-D565-486D-A684-DAC6571F2B55}" type="presParOf" srcId="{26525C6F-98F1-4F88-BCFD-0AB630EDA86D}" destId="{C6A78FDE-8858-43E0-BCD7-2B1DAD5369EA}" srcOrd="1" destOrd="0" presId="urn:microsoft.com/office/officeart/2005/8/layout/hierarchy2"/>
    <dgm:cxn modelId="{C1D07C6A-7247-4865-9825-9800AC71B01D}" type="presParOf" srcId="{C6A78FDE-8858-43E0-BCD7-2B1DAD5369EA}" destId="{24DB74E8-F7D9-482B-9A60-C2D720320B1E}" srcOrd="0" destOrd="0" presId="urn:microsoft.com/office/officeart/2005/8/layout/hierarchy2"/>
    <dgm:cxn modelId="{E2AF002C-C06B-4907-AB61-F3BB265AF3EF}" type="presParOf" srcId="{C6A78FDE-8858-43E0-BCD7-2B1DAD5369EA}" destId="{235D6309-8073-4A20-96AD-FD5905B0145B}" srcOrd="1" destOrd="0" presId="urn:microsoft.com/office/officeart/2005/8/layout/hierarchy2"/>
    <dgm:cxn modelId="{9700B04C-DCC1-4723-B542-18E591773103}" type="presParOf" srcId="{235D6309-8073-4A20-96AD-FD5905B0145B}" destId="{2BFCB190-7420-4B27-96C2-8122EAF4F1AD}" srcOrd="0" destOrd="0" presId="urn:microsoft.com/office/officeart/2005/8/layout/hierarchy2"/>
    <dgm:cxn modelId="{292D708B-DE65-40D1-8AE7-D485A2CFF38D}" type="presParOf" srcId="{2BFCB190-7420-4B27-96C2-8122EAF4F1AD}" destId="{FCC17AC8-F2E1-43F3-8621-79B19202374B}" srcOrd="0" destOrd="0" presId="urn:microsoft.com/office/officeart/2005/8/layout/hierarchy2"/>
    <dgm:cxn modelId="{2B5CE9D8-56B8-44A9-9ABB-FD1334F0AD7A}" type="presParOf" srcId="{235D6309-8073-4A20-96AD-FD5905B0145B}" destId="{6FAFE23B-E1DF-4C9A-BE24-ABF08E4B9D4C}" srcOrd="1" destOrd="0" presId="urn:microsoft.com/office/officeart/2005/8/layout/hierarchy2"/>
    <dgm:cxn modelId="{1847A183-E5AF-4D1A-9BAC-27A9402C99A1}" type="presParOf" srcId="{6FAFE23B-E1DF-4C9A-BE24-ABF08E4B9D4C}" destId="{BB11A626-D8CA-4A83-9825-043AA1FD2620}" srcOrd="0" destOrd="0" presId="urn:microsoft.com/office/officeart/2005/8/layout/hierarchy2"/>
    <dgm:cxn modelId="{7569675B-395B-49C9-81F1-71325F4FCBD6}" type="presParOf" srcId="{6FAFE23B-E1DF-4C9A-BE24-ABF08E4B9D4C}" destId="{79344747-0DE2-4EDB-A686-63D66068026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3E2743-01BA-4E67-8C5E-4A2DE87DC569}"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nb-NO"/>
        </a:p>
      </dgm:t>
    </dgm:pt>
    <dgm:pt modelId="{3114B7A2-3FAF-4AF3-9EE3-501FAA6F0458}">
      <dgm:prSet phldrT="[Tekst]"/>
      <dgm:spPr/>
      <dgm:t>
        <a:bodyPr/>
        <a:lstStyle/>
        <a:p>
          <a:r>
            <a:rPr lang="nb-NO" dirty="0"/>
            <a:t>Input</a:t>
          </a:r>
        </a:p>
      </dgm:t>
    </dgm:pt>
    <dgm:pt modelId="{8FB023F4-49F2-43B3-8F70-8F69EED0BC74}" type="parTrans" cxnId="{8CAC25E2-9F50-4C06-A0B0-EBEBC89BD735}">
      <dgm:prSet/>
      <dgm:spPr/>
      <dgm:t>
        <a:bodyPr/>
        <a:lstStyle/>
        <a:p>
          <a:endParaRPr lang="nb-NO"/>
        </a:p>
      </dgm:t>
    </dgm:pt>
    <dgm:pt modelId="{4A32E4E4-D79B-4825-B44E-B878B32827C6}" type="sibTrans" cxnId="{8CAC25E2-9F50-4C06-A0B0-EBEBC89BD735}">
      <dgm:prSet/>
      <dgm:spPr/>
      <dgm:t>
        <a:bodyPr/>
        <a:lstStyle/>
        <a:p>
          <a:endParaRPr lang="nb-NO"/>
        </a:p>
      </dgm:t>
    </dgm:pt>
    <dgm:pt modelId="{FD9B48CB-C2D8-4A5B-AF22-246A72894817}">
      <dgm:prSet phldrT="[Tekst]"/>
      <dgm:spPr/>
      <dgm:t>
        <a:bodyPr/>
        <a:lstStyle/>
        <a:p>
          <a:r>
            <a:rPr lang="nb-NO" dirty="0"/>
            <a:t>Model</a:t>
          </a:r>
        </a:p>
      </dgm:t>
    </dgm:pt>
    <dgm:pt modelId="{2AADEAEC-26E1-457C-802D-6A9C9E46908B}" type="parTrans" cxnId="{F90E0BDC-E89C-4340-AA49-8EF28722673D}">
      <dgm:prSet/>
      <dgm:spPr/>
      <dgm:t>
        <a:bodyPr/>
        <a:lstStyle/>
        <a:p>
          <a:endParaRPr lang="nb-NO"/>
        </a:p>
      </dgm:t>
    </dgm:pt>
    <dgm:pt modelId="{65F64ECB-12D7-44FB-A70B-7FB33CE45560}" type="sibTrans" cxnId="{F90E0BDC-E89C-4340-AA49-8EF28722673D}">
      <dgm:prSet/>
      <dgm:spPr/>
      <dgm:t>
        <a:bodyPr/>
        <a:lstStyle/>
        <a:p>
          <a:endParaRPr lang="nb-NO"/>
        </a:p>
      </dgm:t>
    </dgm:pt>
    <dgm:pt modelId="{831FC85B-FC52-4A6C-954A-ED9586E13887}">
      <dgm:prSet phldrT="[Tekst]"/>
      <dgm:spPr>
        <a:solidFill>
          <a:schemeClr val="accent1"/>
        </a:solidFill>
      </dgm:spPr>
      <dgm:t>
        <a:bodyPr/>
        <a:lstStyle/>
        <a:p>
          <a:r>
            <a:rPr lang="nb-NO" dirty="0"/>
            <a:t>Output</a:t>
          </a:r>
        </a:p>
      </dgm:t>
    </dgm:pt>
    <dgm:pt modelId="{2881EA18-7E91-4000-8441-75EC2969893E}" type="parTrans" cxnId="{4DD5F051-24E4-46AF-88DF-6D96246EFF1C}">
      <dgm:prSet/>
      <dgm:spPr/>
      <dgm:t>
        <a:bodyPr/>
        <a:lstStyle/>
        <a:p>
          <a:endParaRPr lang="nb-NO"/>
        </a:p>
      </dgm:t>
    </dgm:pt>
    <dgm:pt modelId="{093DACEA-CD03-4F6A-A62C-9E7E66FC88EC}" type="sibTrans" cxnId="{4DD5F051-24E4-46AF-88DF-6D96246EFF1C}">
      <dgm:prSet/>
      <dgm:spPr/>
      <dgm:t>
        <a:bodyPr/>
        <a:lstStyle/>
        <a:p>
          <a:endParaRPr lang="nb-NO"/>
        </a:p>
      </dgm:t>
    </dgm:pt>
    <dgm:pt modelId="{A35E07C0-26B9-48C4-A77F-3B9822A6D845}" type="pres">
      <dgm:prSet presAssocID="{DC3E2743-01BA-4E67-8C5E-4A2DE87DC569}" presName="diagram" presStyleCnt="0">
        <dgm:presLayoutVars>
          <dgm:chPref val="1"/>
          <dgm:dir/>
          <dgm:animOne val="branch"/>
          <dgm:animLvl val="lvl"/>
          <dgm:resizeHandles val="exact"/>
        </dgm:presLayoutVars>
      </dgm:prSet>
      <dgm:spPr/>
    </dgm:pt>
    <dgm:pt modelId="{988F5F80-FAC5-48CB-8012-C5D44B267BB5}" type="pres">
      <dgm:prSet presAssocID="{3114B7A2-3FAF-4AF3-9EE3-501FAA6F0458}" presName="root1" presStyleCnt="0"/>
      <dgm:spPr/>
    </dgm:pt>
    <dgm:pt modelId="{C3E2F290-D635-41B8-8D83-F87BCCA52C08}" type="pres">
      <dgm:prSet presAssocID="{3114B7A2-3FAF-4AF3-9EE3-501FAA6F0458}" presName="LevelOneTextNode" presStyleLbl="node0" presStyleIdx="0" presStyleCnt="1">
        <dgm:presLayoutVars>
          <dgm:chPref val="3"/>
        </dgm:presLayoutVars>
      </dgm:prSet>
      <dgm:spPr/>
    </dgm:pt>
    <dgm:pt modelId="{26525C6F-98F1-4F88-BCFD-0AB630EDA86D}" type="pres">
      <dgm:prSet presAssocID="{3114B7A2-3FAF-4AF3-9EE3-501FAA6F0458}" presName="level2hierChild" presStyleCnt="0"/>
      <dgm:spPr/>
    </dgm:pt>
    <dgm:pt modelId="{D3D6FFD5-EC0B-4ED1-BBF4-DA781C0C1FDC}" type="pres">
      <dgm:prSet presAssocID="{2AADEAEC-26E1-457C-802D-6A9C9E46908B}" presName="conn2-1" presStyleLbl="parChTrans1D2" presStyleIdx="0" presStyleCnt="1"/>
      <dgm:spPr/>
    </dgm:pt>
    <dgm:pt modelId="{9DFA5DB5-CAB9-4B98-B9E6-D186580410FE}" type="pres">
      <dgm:prSet presAssocID="{2AADEAEC-26E1-457C-802D-6A9C9E46908B}" presName="connTx" presStyleLbl="parChTrans1D2" presStyleIdx="0" presStyleCnt="1"/>
      <dgm:spPr/>
    </dgm:pt>
    <dgm:pt modelId="{C6A78FDE-8858-43E0-BCD7-2B1DAD5369EA}" type="pres">
      <dgm:prSet presAssocID="{FD9B48CB-C2D8-4A5B-AF22-246A72894817}" presName="root2" presStyleCnt="0"/>
      <dgm:spPr/>
    </dgm:pt>
    <dgm:pt modelId="{24DB74E8-F7D9-482B-9A60-C2D720320B1E}" type="pres">
      <dgm:prSet presAssocID="{FD9B48CB-C2D8-4A5B-AF22-246A72894817}" presName="LevelTwoTextNode" presStyleLbl="node2" presStyleIdx="0" presStyleCnt="1">
        <dgm:presLayoutVars>
          <dgm:chPref val="3"/>
        </dgm:presLayoutVars>
      </dgm:prSet>
      <dgm:spPr/>
    </dgm:pt>
    <dgm:pt modelId="{235D6309-8073-4A20-96AD-FD5905B0145B}" type="pres">
      <dgm:prSet presAssocID="{FD9B48CB-C2D8-4A5B-AF22-246A72894817}" presName="level3hierChild" presStyleCnt="0"/>
      <dgm:spPr/>
    </dgm:pt>
    <dgm:pt modelId="{2BFCB190-7420-4B27-96C2-8122EAF4F1AD}" type="pres">
      <dgm:prSet presAssocID="{2881EA18-7E91-4000-8441-75EC2969893E}" presName="conn2-1" presStyleLbl="parChTrans1D3" presStyleIdx="0" presStyleCnt="1"/>
      <dgm:spPr/>
    </dgm:pt>
    <dgm:pt modelId="{FCC17AC8-F2E1-43F3-8621-79B19202374B}" type="pres">
      <dgm:prSet presAssocID="{2881EA18-7E91-4000-8441-75EC2969893E}" presName="connTx" presStyleLbl="parChTrans1D3" presStyleIdx="0" presStyleCnt="1"/>
      <dgm:spPr/>
    </dgm:pt>
    <dgm:pt modelId="{6FAFE23B-E1DF-4C9A-BE24-ABF08E4B9D4C}" type="pres">
      <dgm:prSet presAssocID="{831FC85B-FC52-4A6C-954A-ED9586E13887}" presName="root2" presStyleCnt="0"/>
      <dgm:spPr/>
    </dgm:pt>
    <dgm:pt modelId="{BB11A626-D8CA-4A83-9825-043AA1FD2620}" type="pres">
      <dgm:prSet presAssocID="{831FC85B-FC52-4A6C-954A-ED9586E13887}" presName="LevelTwoTextNode" presStyleLbl="node3" presStyleIdx="0" presStyleCnt="1">
        <dgm:presLayoutVars>
          <dgm:chPref val="3"/>
        </dgm:presLayoutVars>
      </dgm:prSet>
      <dgm:spPr/>
    </dgm:pt>
    <dgm:pt modelId="{79344747-0DE2-4EDB-A686-63D66068026C}" type="pres">
      <dgm:prSet presAssocID="{831FC85B-FC52-4A6C-954A-ED9586E13887}" presName="level3hierChild" presStyleCnt="0"/>
      <dgm:spPr/>
    </dgm:pt>
  </dgm:ptLst>
  <dgm:cxnLst>
    <dgm:cxn modelId="{A4BFC809-E2EF-4412-9102-6836831A234D}" type="presOf" srcId="{2881EA18-7E91-4000-8441-75EC2969893E}" destId="{FCC17AC8-F2E1-43F3-8621-79B19202374B}" srcOrd="1" destOrd="0" presId="urn:microsoft.com/office/officeart/2005/8/layout/hierarchy2"/>
    <dgm:cxn modelId="{C27AFC0F-F560-48E2-A2E3-94E78E014340}" type="presOf" srcId="{DC3E2743-01BA-4E67-8C5E-4A2DE87DC569}" destId="{A35E07C0-26B9-48C4-A77F-3B9822A6D845}" srcOrd="0" destOrd="0" presId="urn:microsoft.com/office/officeart/2005/8/layout/hierarchy2"/>
    <dgm:cxn modelId="{59D8D870-751B-4C87-BADE-7CFEC9CED609}" type="presOf" srcId="{2AADEAEC-26E1-457C-802D-6A9C9E46908B}" destId="{D3D6FFD5-EC0B-4ED1-BBF4-DA781C0C1FDC}" srcOrd="0" destOrd="0" presId="urn:microsoft.com/office/officeart/2005/8/layout/hierarchy2"/>
    <dgm:cxn modelId="{4DD5F051-24E4-46AF-88DF-6D96246EFF1C}" srcId="{FD9B48CB-C2D8-4A5B-AF22-246A72894817}" destId="{831FC85B-FC52-4A6C-954A-ED9586E13887}" srcOrd="0" destOrd="0" parTransId="{2881EA18-7E91-4000-8441-75EC2969893E}" sibTransId="{093DACEA-CD03-4F6A-A62C-9E7E66FC88EC}"/>
    <dgm:cxn modelId="{E1AFF478-7F7A-4FDD-980D-C9A10A87005C}" type="presOf" srcId="{2AADEAEC-26E1-457C-802D-6A9C9E46908B}" destId="{9DFA5DB5-CAB9-4B98-B9E6-D186580410FE}" srcOrd="1" destOrd="0" presId="urn:microsoft.com/office/officeart/2005/8/layout/hierarchy2"/>
    <dgm:cxn modelId="{BCC82A5A-2073-42F6-ACD1-C297F40C9040}" type="presOf" srcId="{831FC85B-FC52-4A6C-954A-ED9586E13887}" destId="{BB11A626-D8CA-4A83-9825-043AA1FD2620}" srcOrd="0" destOrd="0" presId="urn:microsoft.com/office/officeart/2005/8/layout/hierarchy2"/>
    <dgm:cxn modelId="{EED015B4-ECD8-4594-97C6-9A3B4658B8E6}" type="presOf" srcId="{FD9B48CB-C2D8-4A5B-AF22-246A72894817}" destId="{24DB74E8-F7D9-482B-9A60-C2D720320B1E}" srcOrd="0" destOrd="0" presId="urn:microsoft.com/office/officeart/2005/8/layout/hierarchy2"/>
    <dgm:cxn modelId="{556A7ACC-22F0-46B6-BA15-46C94268DF8D}" type="presOf" srcId="{2881EA18-7E91-4000-8441-75EC2969893E}" destId="{2BFCB190-7420-4B27-96C2-8122EAF4F1AD}" srcOrd="0" destOrd="0" presId="urn:microsoft.com/office/officeart/2005/8/layout/hierarchy2"/>
    <dgm:cxn modelId="{F90E0BDC-E89C-4340-AA49-8EF28722673D}" srcId="{3114B7A2-3FAF-4AF3-9EE3-501FAA6F0458}" destId="{FD9B48CB-C2D8-4A5B-AF22-246A72894817}" srcOrd="0" destOrd="0" parTransId="{2AADEAEC-26E1-457C-802D-6A9C9E46908B}" sibTransId="{65F64ECB-12D7-44FB-A70B-7FB33CE45560}"/>
    <dgm:cxn modelId="{96D5A4DE-29C6-4B3A-B07C-AFD76AB97699}" type="presOf" srcId="{3114B7A2-3FAF-4AF3-9EE3-501FAA6F0458}" destId="{C3E2F290-D635-41B8-8D83-F87BCCA52C08}" srcOrd="0" destOrd="0" presId="urn:microsoft.com/office/officeart/2005/8/layout/hierarchy2"/>
    <dgm:cxn modelId="{8CAC25E2-9F50-4C06-A0B0-EBEBC89BD735}" srcId="{DC3E2743-01BA-4E67-8C5E-4A2DE87DC569}" destId="{3114B7A2-3FAF-4AF3-9EE3-501FAA6F0458}" srcOrd="0" destOrd="0" parTransId="{8FB023F4-49F2-43B3-8F70-8F69EED0BC74}" sibTransId="{4A32E4E4-D79B-4825-B44E-B878B32827C6}"/>
    <dgm:cxn modelId="{7D831A55-0382-4785-9F52-189A35065024}" type="presParOf" srcId="{A35E07C0-26B9-48C4-A77F-3B9822A6D845}" destId="{988F5F80-FAC5-48CB-8012-C5D44B267BB5}" srcOrd="0" destOrd="0" presId="urn:microsoft.com/office/officeart/2005/8/layout/hierarchy2"/>
    <dgm:cxn modelId="{006F4A3E-BD2C-4090-8BF9-92AB63CD3D7E}" type="presParOf" srcId="{988F5F80-FAC5-48CB-8012-C5D44B267BB5}" destId="{C3E2F290-D635-41B8-8D83-F87BCCA52C08}" srcOrd="0" destOrd="0" presId="urn:microsoft.com/office/officeart/2005/8/layout/hierarchy2"/>
    <dgm:cxn modelId="{A7D1CEDB-B664-449C-956E-F89B9858D24D}" type="presParOf" srcId="{988F5F80-FAC5-48CB-8012-C5D44B267BB5}" destId="{26525C6F-98F1-4F88-BCFD-0AB630EDA86D}" srcOrd="1" destOrd="0" presId="urn:microsoft.com/office/officeart/2005/8/layout/hierarchy2"/>
    <dgm:cxn modelId="{559751B7-283B-4ADB-88FA-70D2F25BAF59}" type="presParOf" srcId="{26525C6F-98F1-4F88-BCFD-0AB630EDA86D}" destId="{D3D6FFD5-EC0B-4ED1-BBF4-DA781C0C1FDC}" srcOrd="0" destOrd="0" presId="urn:microsoft.com/office/officeart/2005/8/layout/hierarchy2"/>
    <dgm:cxn modelId="{96123672-D7C7-4C6A-BD1A-E5CE608A87BC}" type="presParOf" srcId="{D3D6FFD5-EC0B-4ED1-BBF4-DA781C0C1FDC}" destId="{9DFA5DB5-CAB9-4B98-B9E6-D186580410FE}" srcOrd="0" destOrd="0" presId="urn:microsoft.com/office/officeart/2005/8/layout/hierarchy2"/>
    <dgm:cxn modelId="{EEFF5A34-4329-4A49-9240-0F6CFA60A073}" type="presParOf" srcId="{26525C6F-98F1-4F88-BCFD-0AB630EDA86D}" destId="{C6A78FDE-8858-43E0-BCD7-2B1DAD5369EA}" srcOrd="1" destOrd="0" presId="urn:microsoft.com/office/officeart/2005/8/layout/hierarchy2"/>
    <dgm:cxn modelId="{8F2A53CC-DEB0-4C23-9C1B-51C174ED6715}" type="presParOf" srcId="{C6A78FDE-8858-43E0-BCD7-2B1DAD5369EA}" destId="{24DB74E8-F7D9-482B-9A60-C2D720320B1E}" srcOrd="0" destOrd="0" presId="urn:microsoft.com/office/officeart/2005/8/layout/hierarchy2"/>
    <dgm:cxn modelId="{9364798A-62AA-42DD-AC8B-B1E9EEF16199}" type="presParOf" srcId="{C6A78FDE-8858-43E0-BCD7-2B1DAD5369EA}" destId="{235D6309-8073-4A20-96AD-FD5905B0145B}" srcOrd="1" destOrd="0" presId="urn:microsoft.com/office/officeart/2005/8/layout/hierarchy2"/>
    <dgm:cxn modelId="{39C11356-0B1A-4971-8214-C6CA34438398}" type="presParOf" srcId="{235D6309-8073-4A20-96AD-FD5905B0145B}" destId="{2BFCB190-7420-4B27-96C2-8122EAF4F1AD}" srcOrd="0" destOrd="0" presId="urn:microsoft.com/office/officeart/2005/8/layout/hierarchy2"/>
    <dgm:cxn modelId="{DC7368C9-2C3E-473D-B508-61C81EF720B1}" type="presParOf" srcId="{2BFCB190-7420-4B27-96C2-8122EAF4F1AD}" destId="{FCC17AC8-F2E1-43F3-8621-79B19202374B}" srcOrd="0" destOrd="0" presId="urn:microsoft.com/office/officeart/2005/8/layout/hierarchy2"/>
    <dgm:cxn modelId="{D403DC22-1C06-4876-AFC0-5F29FFFCF9A3}" type="presParOf" srcId="{235D6309-8073-4A20-96AD-FD5905B0145B}" destId="{6FAFE23B-E1DF-4C9A-BE24-ABF08E4B9D4C}" srcOrd="1" destOrd="0" presId="urn:microsoft.com/office/officeart/2005/8/layout/hierarchy2"/>
    <dgm:cxn modelId="{41E55BF4-B704-41B0-8B3E-4C5EF836FA96}" type="presParOf" srcId="{6FAFE23B-E1DF-4C9A-BE24-ABF08E4B9D4C}" destId="{BB11A626-D8CA-4A83-9825-043AA1FD2620}" srcOrd="0" destOrd="0" presId="urn:microsoft.com/office/officeart/2005/8/layout/hierarchy2"/>
    <dgm:cxn modelId="{16438E82-2857-43D0-8E81-ED175E2FD197}" type="presParOf" srcId="{6FAFE23B-E1DF-4C9A-BE24-ABF08E4B9D4C}" destId="{79344747-0DE2-4EDB-A686-63D66068026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2F290-D635-41B8-8D83-F87BCCA52C08}">
      <dsp:nvSpPr>
        <dsp:cNvPr id="0" name=""/>
        <dsp:cNvSpPr/>
      </dsp:nvSpPr>
      <dsp:spPr>
        <a:xfrm>
          <a:off x="32" y="1018646"/>
          <a:ext cx="2138930" cy="10694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Input</a:t>
          </a:r>
        </a:p>
      </dsp:txBody>
      <dsp:txXfrm>
        <a:off x="31356" y="1049970"/>
        <a:ext cx="2076282" cy="1006817"/>
      </dsp:txXfrm>
    </dsp:sp>
    <dsp:sp modelId="{D3D6FFD5-EC0B-4ED1-BBF4-DA781C0C1FDC}">
      <dsp:nvSpPr>
        <dsp:cNvPr id="0" name=""/>
        <dsp:cNvSpPr/>
      </dsp:nvSpPr>
      <dsp:spPr>
        <a:xfrm>
          <a:off x="2138962" y="1522397"/>
          <a:ext cx="855572" cy="61962"/>
        </a:xfrm>
        <a:custGeom>
          <a:avLst/>
          <a:gdLst/>
          <a:ahLst/>
          <a:cxnLst/>
          <a:rect l="0" t="0" r="0" b="0"/>
          <a:pathLst>
            <a:path>
              <a:moveTo>
                <a:pt x="0" y="30981"/>
              </a:moveTo>
              <a:lnTo>
                <a:pt x="855572" y="3098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545359" y="1531989"/>
        <a:ext cx="42778" cy="42778"/>
      </dsp:txXfrm>
    </dsp:sp>
    <dsp:sp modelId="{24DB74E8-F7D9-482B-9A60-C2D720320B1E}">
      <dsp:nvSpPr>
        <dsp:cNvPr id="0" name=""/>
        <dsp:cNvSpPr/>
      </dsp:nvSpPr>
      <dsp:spPr>
        <a:xfrm>
          <a:off x="2994534" y="1018646"/>
          <a:ext cx="2138930" cy="10694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Model</a:t>
          </a:r>
        </a:p>
      </dsp:txBody>
      <dsp:txXfrm>
        <a:off x="3025858" y="1049970"/>
        <a:ext cx="2076282" cy="1006817"/>
      </dsp:txXfrm>
    </dsp:sp>
    <dsp:sp modelId="{2BFCB190-7420-4B27-96C2-8122EAF4F1AD}">
      <dsp:nvSpPr>
        <dsp:cNvPr id="0" name=""/>
        <dsp:cNvSpPr/>
      </dsp:nvSpPr>
      <dsp:spPr>
        <a:xfrm>
          <a:off x="5133465" y="1522397"/>
          <a:ext cx="855572" cy="61962"/>
        </a:xfrm>
        <a:custGeom>
          <a:avLst/>
          <a:gdLst/>
          <a:ahLst/>
          <a:cxnLst/>
          <a:rect l="0" t="0" r="0" b="0"/>
          <a:pathLst>
            <a:path>
              <a:moveTo>
                <a:pt x="0" y="30981"/>
              </a:moveTo>
              <a:lnTo>
                <a:pt x="855572" y="30981"/>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5539861" y="1531989"/>
        <a:ext cx="42778" cy="42778"/>
      </dsp:txXfrm>
    </dsp:sp>
    <dsp:sp modelId="{BB11A626-D8CA-4A83-9825-043AA1FD2620}">
      <dsp:nvSpPr>
        <dsp:cNvPr id="0" name=""/>
        <dsp:cNvSpPr/>
      </dsp:nvSpPr>
      <dsp:spPr>
        <a:xfrm>
          <a:off x="5989037" y="1018646"/>
          <a:ext cx="2138930" cy="106946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Output</a:t>
          </a:r>
        </a:p>
      </dsp:txBody>
      <dsp:txXfrm>
        <a:off x="6020361" y="1049970"/>
        <a:ext cx="2076282" cy="1006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2F290-D635-41B8-8D83-F87BCCA52C08}">
      <dsp:nvSpPr>
        <dsp:cNvPr id="0" name=""/>
        <dsp:cNvSpPr/>
      </dsp:nvSpPr>
      <dsp:spPr>
        <a:xfrm>
          <a:off x="32" y="1018646"/>
          <a:ext cx="2138930" cy="10694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Input</a:t>
          </a:r>
        </a:p>
      </dsp:txBody>
      <dsp:txXfrm>
        <a:off x="31356" y="1049970"/>
        <a:ext cx="2076282" cy="1006817"/>
      </dsp:txXfrm>
    </dsp:sp>
    <dsp:sp modelId="{D3D6FFD5-EC0B-4ED1-BBF4-DA781C0C1FDC}">
      <dsp:nvSpPr>
        <dsp:cNvPr id="0" name=""/>
        <dsp:cNvSpPr/>
      </dsp:nvSpPr>
      <dsp:spPr>
        <a:xfrm>
          <a:off x="2138962" y="1522397"/>
          <a:ext cx="855572" cy="61962"/>
        </a:xfrm>
        <a:custGeom>
          <a:avLst/>
          <a:gdLst/>
          <a:ahLst/>
          <a:cxnLst/>
          <a:rect l="0" t="0" r="0" b="0"/>
          <a:pathLst>
            <a:path>
              <a:moveTo>
                <a:pt x="0" y="30981"/>
              </a:moveTo>
              <a:lnTo>
                <a:pt x="855572" y="3098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545359" y="1531989"/>
        <a:ext cx="42778" cy="42778"/>
      </dsp:txXfrm>
    </dsp:sp>
    <dsp:sp modelId="{24DB74E8-F7D9-482B-9A60-C2D720320B1E}">
      <dsp:nvSpPr>
        <dsp:cNvPr id="0" name=""/>
        <dsp:cNvSpPr/>
      </dsp:nvSpPr>
      <dsp:spPr>
        <a:xfrm>
          <a:off x="2994534" y="1018646"/>
          <a:ext cx="2138930" cy="10694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Model</a:t>
          </a:r>
        </a:p>
      </dsp:txBody>
      <dsp:txXfrm>
        <a:off x="3025858" y="1049970"/>
        <a:ext cx="2076282" cy="1006817"/>
      </dsp:txXfrm>
    </dsp:sp>
    <dsp:sp modelId="{2BFCB190-7420-4B27-96C2-8122EAF4F1AD}">
      <dsp:nvSpPr>
        <dsp:cNvPr id="0" name=""/>
        <dsp:cNvSpPr/>
      </dsp:nvSpPr>
      <dsp:spPr>
        <a:xfrm>
          <a:off x="5133465" y="1522397"/>
          <a:ext cx="855572" cy="61962"/>
        </a:xfrm>
        <a:custGeom>
          <a:avLst/>
          <a:gdLst/>
          <a:ahLst/>
          <a:cxnLst/>
          <a:rect l="0" t="0" r="0" b="0"/>
          <a:pathLst>
            <a:path>
              <a:moveTo>
                <a:pt x="0" y="30981"/>
              </a:moveTo>
              <a:lnTo>
                <a:pt x="855572" y="30981"/>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5539861" y="1531989"/>
        <a:ext cx="42778" cy="42778"/>
      </dsp:txXfrm>
    </dsp:sp>
    <dsp:sp modelId="{BB11A626-D8CA-4A83-9825-043AA1FD2620}">
      <dsp:nvSpPr>
        <dsp:cNvPr id="0" name=""/>
        <dsp:cNvSpPr/>
      </dsp:nvSpPr>
      <dsp:spPr>
        <a:xfrm>
          <a:off x="5989037" y="1018646"/>
          <a:ext cx="2138930" cy="106946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nb-NO" sz="5200" kern="1200" dirty="0"/>
            <a:t>Output</a:t>
          </a:r>
        </a:p>
      </dsp:txBody>
      <dsp:txXfrm>
        <a:off x="6020361" y="1049970"/>
        <a:ext cx="2076282" cy="10068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748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tx1">
                    <a:lumMod val="65000"/>
                    <a:lumOff val="35000"/>
                  </a:schemeClr>
                </a:solidFill>
                <a:latin typeface="Source Sans Pro Light" panose="020B0403030403020204" pitchFamily="34" charset="0"/>
                <a:ea typeface="Source Sans Pro Light" panose="020B0403030403020204" pitchFamily="34" charset="0"/>
              </a:rPr>
              <a:t>Jobber som forsker hos NVE.</a:t>
            </a:r>
          </a:p>
          <a:p>
            <a:r>
              <a:rPr lang="nb-NO" sz="1200" dirty="0">
                <a:solidFill>
                  <a:schemeClr val="tx1">
                    <a:lumMod val="65000"/>
                    <a:lumOff val="35000"/>
                  </a:schemeClr>
                </a:solidFill>
                <a:latin typeface="Source Sans Pro Light" panose="020B0403030403020204" pitchFamily="34" charset="0"/>
                <a:ea typeface="Source Sans Pro Light" panose="020B0403030403020204" pitchFamily="34" charset="0"/>
              </a:rPr>
              <a:t>Hovedsakelig med naturfarevarsling og spesielt med snøskred.</a:t>
            </a:r>
          </a:p>
        </p:txBody>
      </p:sp>
      <p:sp>
        <p:nvSpPr>
          <p:cNvPr id="4" name="Plassholder for lysbildenummer 3"/>
          <p:cNvSpPr>
            <a:spLocks noGrp="1"/>
          </p:cNvSpPr>
          <p:nvPr>
            <p:ph type="sldNum" sz="quarter" idx="5"/>
          </p:nvPr>
        </p:nvSpPr>
        <p:spPr>
          <a:xfrm>
            <a:off x="3884613" y="8685213"/>
            <a:ext cx="2971800" cy="458787"/>
          </a:xfrm>
          <a:prstGeom prst="rect">
            <a:avLst/>
          </a:prstGeom>
        </p:spPr>
        <p:txBody>
          <a:bodyPr/>
          <a:lstStyle/>
          <a:p>
            <a:fld id="{FB3A308C-0B90-E94A-915F-BE14F9D99006}" type="slidenum">
              <a:rPr lang="nb-NO" smtClean="0"/>
              <a:t>1</a:t>
            </a:fld>
            <a:endParaRPr lang="nb-NO"/>
          </a:p>
        </p:txBody>
      </p:sp>
    </p:spTree>
    <p:extLst>
      <p:ext uri="{BB962C8B-B14F-4D97-AF65-F5344CB8AC3E}">
        <p14:creationId xmlns:p14="http://schemas.microsoft.com/office/powerpoint/2010/main" val="249999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690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b="0" i="0" dirty="0"/>
              <a:t>Vi bruker den deterministiske snødekkemodellen SNOWPACK, utviklet av SLF, til å simulere snødekkeutviklingen.</a:t>
            </a:r>
          </a:p>
          <a:p>
            <a:pPr>
              <a:buNone/>
            </a:pPr>
            <a:endParaRPr lang="nb-NO" b="0" i="0" dirty="0"/>
          </a:p>
          <a:p>
            <a:pPr>
              <a:buNone/>
            </a:pPr>
            <a:r>
              <a:rPr lang="nb-NO" b="0" i="0" dirty="0"/>
              <a:t>Basert på denne modellen har Stephanie Mayer og kolleger trent en Random Forest-modell på over 20 års data for å identifisere ustabilitet i snøens lagdeling.</a:t>
            </a:r>
          </a:p>
        </p:txBody>
      </p:sp>
    </p:spTree>
    <p:extLst>
      <p:ext uri="{BB962C8B-B14F-4D97-AF65-F5344CB8AC3E}">
        <p14:creationId xmlns:p14="http://schemas.microsoft.com/office/powerpoint/2010/main" val="295116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t>Vi benytter denne RF-modellen videre for å analysere romlig utbredelse av ustabile snøforhold – en viktig faktor i vurderingen av snøskredfare over større områder som er nærmere umulig å få gode svar på uten modeller.</a:t>
            </a:r>
          </a:p>
          <a:p>
            <a:endParaRPr lang="en-US" dirty="0"/>
          </a:p>
        </p:txBody>
      </p:sp>
    </p:spTree>
    <p:extLst>
      <p:ext uri="{BB962C8B-B14F-4D97-AF65-F5344CB8AC3E}">
        <p14:creationId xmlns:p14="http://schemas.microsoft.com/office/powerpoint/2010/main" val="108451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Vi har trent modeller som </a:t>
            </a:r>
            <a:r>
              <a:rPr lang="nb-NO" i="1" dirty="0"/>
              <a:t>Random Forest, nevrale nettverk (NN) og Long Short-Term Memory (LSTM) </a:t>
            </a:r>
            <a:r>
              <a:rPr lang="nb-NO" dirty="0"/>
              <a:t>til å bruke inngangsdata for å beregne sentrale elementer i snøskredvarslene våre.</a:t>
            </a:r>
          </a:p>
          <a:p>
            <a:pPr>
              <a:buNone/>
            </a:pPr>
            <a:endParaRPr lang="nb-NO" dirty="0"/>
          </a:p>
          <a:p>
            <a:pPr>
              <a:buNone/>
            </a:pPr>
            <a:r>
              <a:rPr lang="nb-NO" dirty="0"/>
              <a:t>En stor utfordring er at datasettet er ubalansert – vi har mange rolige dager med lav faregrad, men langt færre situasjoner med høy snøskredfare. Dette skaper problemer for modellene, fordi selv en tilsynelatende høy nøyaktighet (f.eks. 80 %) ikke nødvendigvis betyr at modellen gjør en god jobb. Det hjelper lite om modellen er "riktig" de fleste dagene, hvis den bommer på de farligste.</a:t>
            </a:r>
          </a:p>
          <a:p>
            <a:pPr>
              <a:buNone/>
            </a:pPr>
            <a:endParaRPr lang="nb-NO" dirty="0"/>
          </a:p>
          <a:p>
            <a:r>
              <a:rPr lang="nb-NO" dirty="0"/>
              <a:t>Derfor er ikke </a:t>
            </a:r>
            <a:r>
              <a:rPr lang="nb-NO" i="0" dirty="0" err="1"/>
              <a:t>accuracy</a:t>
            </a:r>
            <a:r>
              <a:rPr lang="nb-NO" dirty="0"/>
              <a:t> alene et godt mål for kvalitet. I tillegg finnes det ingen fasit – treningsdataene er ofte ufullstendige og ikke nødvendigvis korrigerte.</a:t>
            </a:r>
          </a:p>
        </p:txBody>
      </p:sp>
    </p:spTree>
    <p:extLst>
      <p:ext uri="{BB962C8B-B14F-4D97-AF65-F5344CB8AC3E}">
        <p14:creationId xmlns:p14="http://schemas.microsoft.com/office/powerpoint/2010/main" val="41611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“Segment anything” by Meta AI</a:t>
            </a:r>
          </a:p>
          <a:p>
            <a:endParaRPr lang="en-US" dirty="0"/>
          </a:p>
          <a:p>
            <a:pPr>
              <a:buNone/>
            </a:pPr>
            <a:r>
              <a:rPr lang="nb-NO" dirty="0"/>
              <a:t>Vi utvikler og tester en ny algoritme basert på </a:t>
            </a:r>
            <a:r>
              <a:rPr lang="nb-NO" i="1" dirty="0" err="1"/>
              <a:t>Convolutional</a:t>
            </a:r>
            <a:r>
              <a:rPr lang="nb-NO" i="1" dirty="0"/>
              <a:t> Neural Networks</a:t>
            </a:r>
            <a:r>
              <a:rPr lang="nb-NO" dirty="0"/>
              <a:t> (CNN). Resultatene så langt er lovende, og algoritmen klarer å eliminere mange av feilene vi kjenner fra tidligere løsninger.</a:t>
            </a:r>
          </a:p>
          <a:p>
            <a:pPr>
              <a:buNone/>
            </a:pPr>
            <a:endParaRPr lang="nb-NO" dirty="0"/>
          </a:p>
          <a:p>
            <a:r>
              <a:rPr lang="nb-NO" dirty="0"/>
              <a:t>En stor fordel er at vi nå kan bygge videre på avanserte og velprøvde modeller utviklet av ledende aktører som Meta og Google – aktører som har langt større ressurser og kompetanse på dette feltet. Dette gir oss et godt utgangspunkt for å tilpasse og spesialisere modellene til våre behov innen </a:t>
            </a:r>
            <a:r>
              <a:rPr lang="nb-NO" dirty="0" err="1"/>
              <a:t>snøskredvarsling</a:t>
            </a:r>
            <a:r>
              <a:rPr lang="nb-NO" dirty="0"/>
              <a:t>.</a:t>
            </a:r>
          </a:p>
        </p:txBody>
      </p:sp>
    </p:spTree>
    <p:extLst>
      <p:ext uri="{BB962C8B-B14F-4D97-AF65-F5344CB8AC3E}">
        <p14:creationId xmlns:p14="http://schemas.microsoft.com/office/powerpoint/2010/main" val="137164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Lånt av Jakob Grahn i </a:t>
            </a:r>
            <a:r>
              <a:rPr lang="nb-NO" dirty="0" err="1"/>
              <a:t>Norce</a:t>
            </a:r>
            <a:r>
              <a:rPr lang="nb-NO" dirty="0"/>
              <a:t> </a:t>
            </a:r>
            <a:r>
              <a:rPr lang="nb-NO" dirty="0">
                <a:sym typeface="Wingdings" panose="05000000000000000000" pitchFamily="2" charset="2"/>
              </a:rPr>
              <a:t></a:t>
            </a:r>
          </a:p>
          <a:p>
            <a:endParaRPr lang="nb-NO" dirty="0">
              <a:sym typeface="Wingdings" panose="05000000000000000000" pitchFamily="2" charset="2"/>
            </a:endParaRPr>
          </a:p>
          <a:p>
            <a:r>
              <a:rPr lang="nb-NO" dirty="0">
                <a:sym typeface="Wingdings" panose="05000000000000000000" pitchFamily="2" charset="2"/>
              </a:rPr>
              <a:t>Krever mye treningsdata – </a:t>
            </a:r>
            <a:r>
              <a:rPr lang="nb-NO" dirty="0" err="1">
                <a:sym typeface="Wingdings" panose="05000000000000000000" pitchFamily="2" charset="2"/>
              </a:rPr>
              <a:t>SkredLab</a:t>
            </a:r>
            <a:r>
              <a:rPr lang="nb-NO" dirty="0">
                <a:sym typeface="Wingdings" panose="05000000000000000000" pitchFamily="2" charset="2"/>
              </a:rPr>
              <a:t> og manuelt arbeid. – Testet forskjellige algoritmer og arkitekturer. </a:t>
            </a:r>
          </a:p>
          <a:p>
            <a:r>
              <a:rPr lang="nb-NO" dirty="0">
                <a:sym typeface="Wingdings" panose="05000000000000000000" pitchFamily="2" charset="2"/>
              </a:rPr>
              <a:t>Vi utvider treningssettet vårt jevnlig. </a:t>
            </a:r>
          </a:p>
          <a:p>
            <a:endParaRPr lang="nb-NO" dirty="0">
              <a:sym typeface="Wingdings" panose="05000000000000000000" pitchFamily="2" charset="2"/>
            </a:endParaRPr>
          </a:p>
          <a:p>
            <a:r>
              <a:rPr lang="nb-NO" dirty="0"/>
              <a:t>Vi har testet ulike algoritmer og arkitekturer, men forskjellene i ytelse har vist seg å være små. Valget av modell handler derfor ofte mer om regneeffektivitet enn om nøyaktighet – altså hvor raskt og effektivt modellen kan trenes og brukes i praksis. Viktigst er mengde og kvalitet av treningsdata.</a:t>
            </a:r>
            <a:endParaRPr lang="nb-NO" dirty="0">
              <a:sym typeface="Wingdings" panose="05000000000000000000" pitchFamily="2" charset="2"/>
            </a:endParaRPr>
          </a:p>
          <a:p>
            <a:endParaRPr lang="nb-NO" dirty="0">
              <a:sym typeface="Wingdings" panose="05000000000000000000" pitchFamily="2" charset="2"/>
            </a:endParaRPr>
          </a:p>
          <a:p>
            <a:r>
              <a:rPr lang="en-US" b="0" i="0" dirty="0">
                <a:solidFill>
                  <a:srgbClr val="E8E8E8"/>
                </a:solidFill>
                <a:effectLst/>
                <a:highlight>
                  <a:srgbClr val="1F1F1F"/>
                </a:highlight>
                <a:latin typeface="Google Sans"/>
              </a:rPr>
              <a:t>A Feature Pyramid Network, or FPN, is </a:t>
            </a:r>
            <a:r>
              <a:rPr lang="en-US" b="0" i="0" dirty="0">
                <a:solidFill>
                  <a:srgbClr val="E2EEFF"/>
                </a:solidFill>
                <a:effectLst/>
                <a:highlight>
                  <a:srgbClr val="3A3F50"/>
                </a:highlight>
                <a:latin typeface="Google Sans"/>
              </a:rPr>
              <a:t>a feature extractor that takes a single-scale image of an arbitrary size as input, and outputs proportionally sized feature maps at multiple levels, in a fully convolutional fashion</a:t>
            </a:r>
            <a:r>
              <a:rPr lang="en-US" b="0" i="0" dirty="0">
                <a:solidFill>
                  <a:srgbClr val="E8E8E8"/>
                </a:solidFill>
                <a:effectLst/>
                <a:highlight>
                  <a:srgbClr val="1F1F1F"/>
                </a:highlight>
                <a:latin typeface="Google Sans"/>
              </a:rPr>
              <a:t>. </a:t>
            </a:r>
            <a:endParaRPr lang="nb-NO" b="0" i="0" dirty="0">
              <a:solidFill>
                <a:srgbClr val="E8E8E8"/>
              </a:solidFill>
              <a:effectLst/>
              <a:highlight>
                <a:srgbClr val="1F1F1F"/>
              </a:highlight>
              <a:latin typeface="Google Sans"/>
              <a:sym typeface="Wingdings" panose="05000000000000000000" pitchFamily="2" charset="2"/>
            </a:endParaRPr>
          </a:p>
          <a:p>
            <a:endParaRPr lang="nb-NO" b="0" i="0" dirty="0">
              <a:solidFill>
                <a:srgbClr val="E8E8E8"/>
              </a:solidFill>
              <a:effectLst/>
              <a:highlight>
                <a:srgbClr val="1F1F1F"/>
              </a:highlight>
              <a:latin typeface="Google Sans"/>
              <a:sym typeface="Wingdings" panose="05000000000000000000" pitchFamily="2" charset="2"/>
            </a:endParaRPr>
          </a:p>
          <a:p>
            <a:r>
              <a:rPr lang="en-US" b="0" i="0" dirty="0" err="1">
                <a:solidFill>
                  <a:srgbClr val="BFBFBF"/>
                </a:solidFill>
                <a:effectLst/>
                <a:highlight>
                  <a:srgbClr val="1F1F1F"/>
                </a:highlight>
                <a:latin typeface="Google Sans"/>
              </a:rPr>
              <a:t>SegFormer</a:t>
            </a:r>
            <a:r>
              <a:rPr lang="en-US" b="0" i="0" dirty="0">
                <a:solidFill>
                  <a:srgbClr val="BFBFBF"/>
                </a:solidFill>
                <a:effectLst/>
                <a:highlight>
                  <a:srgbClr val="1F1F1F"/>
                </a:highlight>
                <a:latin typeface="Google Sans"/>
              </a:rPr>
              <a:t> is </a:t>
            </a:r>
            <a:r>
              <a:rPr lang="en-US" b="0" i="0" dirty="0">
                <a:solidFill>
                  <a:srgbClr val="E2EEFF"/>
                </a:solidFill>
                <a:effectLst/>
                <a:highlight>
                  <a:srgbClr val="3A3F50"/>
                </a:highlight>
                <a:latin typeface="Google Sans"/>
              </a:rPr>
              <a:t>a Transformer-based framework for semantic segmentation that unifies Transformers with lightweight multilayer perceptron (MLP) decoders</a:t>
            </a:r>
            <a:r>
              <a:rPr lang="en-US" b="0" i="0" dirty="0">
                <a:solidFill>
                  <a:srgbClr val="BFBFBF"/>
                </a:solidFill>
                <a:effectLst/>
                <a:highlight>
                  <a:srgbClr val="1F1F1F"/>
                </a:highlight>
                <a:latin typeface="Google Sans"/>
              </a:rPr>
              <a:t>.</a:t>
            </a:r>
            <a:endParaRPr lang="en-NO" dirty="0"/>
          </a:p>
        </p:txBody>
      </p:sp>
      <p:sp>
        <p:nvSpPr>
          <p:cNvPr id="4" name="Slide Number Placeholder 3"/>
          <p:cNvSpPr>
            <a:spLocks noGrp="1"/>
          </p:cNvSpPr>
          <p:nvPr>
            <p:ph type="sldNum" sz="quarter" idx="5"/>
          </p:nvPr>
        </p:nvSpPr>
        <p:spPr/>
        <p:txBody>
          <a:bodyPr/>
          <a:lstStyle/>
          <a:p>
            <a:fld id="{527D35A6-28F6-DD46-8032-D3AFEA01F6C6}" type="slidenum">
              <a:rPr lang="en-NO" smtClean="0"/>
              <a:t>16</a:t>
            </a:fld>
            <a:endParaRPr lang="en-NO"/>
          </a:p>
        </p:txBody>
      </p:sp>
    </p:spTree>
    <p:extLst>
      <p:ext uri="{BB962C8B-B14F-4D97-AF65-F5344CB8AC3E}">
        <p14:creationId xmlns:p14="http://schemas.microsoft.com/office/powerpoint/2010/main" val="413771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bruker </a:t>
            </a:r>
            <a:r>
              <a:rPr lang="nb-NO" dirty="0" err="1"/>
              <a:t>ChatGPT</a:t>
            </a:r>
            <a:r>
              <a:rPr lang="nb-NO" dirty="0"/>
              <a:t> til å forbedre tekstene jeg skriver i varslene. Verktøyet hjelper meg både med å rette skrivefeil og med å forbedre formuleringene.</a:t>
            </a:r>
          </a:p>
          <a:p>
            <a:endParaRPr lang="nb-NO" dirty="0"/>
          </a:p>
          <a:p>
            <a:r>
              <a:rPr lang="nb-NO" dirty="0"/>
              <a:t>Over tid har </a:t>
            </a:r>
            <a:r>
              <a:rPr lang="nb-NO" dirty="0" err="1"/>
              <a:t>ChatGPT</a:t>
            </a:r>
            <a:r>
              <a:rPr lang="nb-NO" dirty="0"/>
              <a:t> tilpasset seg tilbakemeldingene mine og blitt bedre til å gi forslag som passer min stil. I starten måtte jeg gi flere konkrete innspill, fordi forslagene ikke helt føltes som "mine". Nå holder det at jeg beskrive situasjonen i grove trekk for å få et godt resultat.</a:t>
            </a:r>
          </a:p>
          <a:p>
            <a:endParaRPr lang="nb-NO" dirty="0"/>
          </a:p>
        </p:txBody>
      </p:sp>
    </p:spTree>
    <p:extLst>
      <p:ext uri="{BB962C8B-B14F-4D97-AF65-F5344CB8AC3E}">
        <p14:creationId xmlns:p14="http://schemas.microsoft.com/office/powerpoint/2010/main" val="256551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ser nå på muligheter til å integrer Microsoft </a:t>
            </a:r>
            <a:r>
              <a:rPr lang="nb-NO" dirty="0" err="1"/>
              <a:t>Copilot</a:t>
            </a:r>
            <a:r>
              <a:rPr lang="nb-NO" dirty="0"/>
              <a:t> i varslingsverktøyet vårt – dele «agenten» med andre.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tillegg blir det da også mulig å kjapt oversette varselet til andre språk.</a:t>
            </a:r>
          </a:p>
          <a:p>
            <a:endParaRPr lang="en-US" dirty="0"/>
          </a:p>
        </p:txBody>
      </p:sp>
    </p:spTree>
    <p:extLst>
      <p:ext uri="{BB962C8B-B14F-4D97-AF65-F5344CB8AC3E}">
        <p14:creationId xmlns:p14="http://schemas.microsoft.com/office/powerpoint/2010/main" val="248514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Jeg er trener for denne flotte gjengen her. Når vi har hatt gode treninger, får vi som regel også gode resultater – som på bildet her.</a:t>
            </a:r>
          </a:p>
          <a:p>
            <a:pPr>
              <a:buNone/>
            </a:pPr>
            <a:r>
              <a:rPr lang="nb-NO" dirty="0"/>
              <a:t>Men jeg kan ikke forvente at jentene lykkes i situasjoner de aldri har vært i før.</a:t>
            </a:r>
          </a:p>
          <a:p>
            <a:pPr>
              <a:buNone/>
            </a:pPr>
            <a:endParaRPr lang="nb-NO" dirty="0"/>
          </a:p>
          <a:p>
            <a:pPr>
              <a:buNone/>
            </a:pPr>
            <a:r>
              <a:rPr lang="nb-NO" dirty="0"/>
              <a:t>Det samme gjelder maskinlæringsmodeller: </a:t>
            </a:r>
            <a:r>
              <a:rPr lang="nb-NO" b="1" dirty="0"/>
              <a:t>Data er modellens erfaringer</a:t>
            </a:r>
            <a:r>
              <a:rPr lang="nb-NO" dirty="0"/>
              <a:t>. Hvis dataene inneholder feil, er for spesifikke, eller rett og slett for komplekse, kan det føre til </a:t>
            </a:r>
            <a:r>
              <a:rPr lang="nb-NO" i="0" dirty="0" err="1"/>
              <a:t>overfitting</a:t>
            </a:r>
            <a:r>
              <a:rPr lang="nb-NO" dirty="0"/>
              <a:t> – at modellen lærer seg mønstre som egentlig ikke finnes.</a:t>
            </a:r>
          </a:p>
          <a:p>
            <a:pPr>
              <a:buNone/>
            </a:pPr>
            <a:endParaRPr lang="nb-NO" dirty="0"/>
          </a:p>
          <a:p>
            <a:r>
              <a:rPr lang="nb-NO" dirty="0"/>
              <a:t>Og hvis mønstrene i virkeligheten endrer seg mye over tid, kan modeller som er trent på historiske data plutselig bli dårlige til å treffe dagens situasjoner.</a:t>
            </a:r>
          </a:p>
        </p:txBody>
      </p:sp>
    </p:spTree>
    <p:extLst>
      <p:ext uri="{BB962C8B-B14F-4D97-AF65-F5344CB8AC3E}">
        <p14:creationId xmlns:p14="http://schemas.microsoft.com/office/powerpoint/2010/main" val="85188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Data = kunnskapsgrunnlag for ML modeller – viktig å konstant samle data om en verden i forandring.</a:t>
            </a:r>
          </a:p>
          <a:p>
            <a:endParaRPr lang="nb-NO" dirty="0"/>
          </a:p>
          <a:p>
            <a:r>
              <a:rPr lang="nb-NO" dirty="0" err="1"/>
              <a:t>Performance</a:t>
            </a:r>
            <a:r>
              <a:rPr lang="nb-NO" dirty="0"/>
              <a:t> = jeg kan ikke forvente at modellen kan noen den aldri har lært. </a:t>
            </a:r>
            <a:r>
              <a:rPr lang="nb-NO" dirty="0" err="1"/>
              <a:t>Ref</a:t>
            </a:r>
            <a:r>
              <a:rPr lang="nb-NO" dirty="0"/>
              <a:t> håndballag. De er veldig flinke på håndballbanen men la jeg spille dem fotball blir det fort trist å se på ;-)</a:t>
            </a:r>
          </a:p>
          <a:p>
            <a:endParaRPr lang="nb-NO" dirty="0"/>
          </a:p>
        </p:txBody>
      </p:sp>
    </p:spTree>
    <p:extLst>
      <p:ext uri="{BB962C8B-B14F-4D97-AF65-F5344CB8AC3E}">
        <p14:creationId xmlns:p14="http://schemas.microsoft.com/office/powerpoint/2010/main" val="200347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Grunnleggende flytskjema for naturfarevarsling.</a:t>
            </a:r>
          </a:p>
          <a:p>
            <a:endParaRPr lang="nb-NO" dirty="0"/>
          </a:p>
          <a:p>
            <a:r>
              <a:rPr lang="nb-NO" dirty="0"/>
              <a:t>Ikke bruk tid til å forklare </a:t>
            </a:r>
            <a:r>
              <a:rPr lang="nb-NO" dirty="0" err="1"/>
              <a:t>snøskredvarsling</a:t>
            </a:r>
            <a:r>
              <a:rPr lang="nb-NO" dirty="0"/>
              <a:t> i detalj.</a:t>
            </a:r>
          </a:p>
          <a:p>
            <a:endParaRPr lang="nb-NO" dirty="0"/>
          </a:p>
          <a:p>
            <a:r>
              <a:rPr lang="nb-NO" dirty="0"/>
              <a:t>KI kan brukes i ledd 1 til 5</a:t>
            </a:r>
          </a:p>
          <a:p>
            <a:endParaRPr lang="nb-NO" dirty="0"/>
          </a:p>
          <a:p>
            <a:r>
              <a:rPr lang="nb-NO" dirty="0"/>
              <a:t>Ledd 1, 2: satskred</a:t>
            </a:r>
          </a:p>
          <a:p>
            <a:r>
              <a:rPr lang="nb-NO" dirty="0"/>
              <a:t>Ledd 3, 4: </a:t>
            </a:r>
            <a:r>
              <a:rPr lang="nb-NO" dirty="0" err="1"/>
              <a:t>P_unstable</a:t>
            </a:r>
            <a:endParaRPr lang="nb-NO" dirty="0"/>
          </a:p>
          <a:p>
            <a:r>
              <a:rPr lang="nb-NO" dirty="0"/>
              <a:t>Ledd 5: </a:t>
            </a:r>
            <a:r>
              <a:rPr lang="nb-NO" dirty="0" err="1"/>
              <a:t>kNN</a:t>
            </a:r>
            <a:r>
              <a:rPr lang="nb-NO" dirty="0"/>
              <a:t> og </a:t>
            </a:r>
            <a:r>
              <a:rPr lang="nb-NO" dirty="0" err="1"/>
              <a:t>chatGPT</a:t>
            </a:r>
            <a:r>
              <a:rPr lang="nb-NO" dirty="0"/>
              <a:t>/</a:t>
            </a:r>
            <a:r>
              <a:rPr lang="nb-NO" dirty="0" err="1"/>
              <a:t>Copilot</a:t>
            </a:r>
            <a:endParaRPr lang="nb-NO" dirty="0"/>
          </a:p>
        </p:txBody>
      </p:sp>
    </p:spTree>
    <p:extLst>
      <p:ext uri="{BB962C8B-B14F-4D97-AF65-F5344CB8AC3E}">
        <p14:creationId xmlns:p14="http://schemas.microsoft.com/office/powerpoint/2010/main" val="13112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tradisjonell modellering starter vi med inngangsdata – for eksempel observerte verdier som lufttemperatur og nedbør. Deretter bygger vi en fysisk eller empirisk modell som beskriver sammenhengen mellom disse parameterne og snømengden på bakken. Basert på dette kan vi simulere snømengde ved å bruke målt temperatur og nedbør som input.</a:t>
            </a:r>
          </a:p>
        </p:txBody>
      </p:sp>
    </p:spTree>
    <p:extLst>
      <p:ext uri="{BB962C8B-B14F-4D97-AF65-F5344CB8AC3E}">
        <p14:creationId xmlns:p14="http://schemas.microsoft.com/office/powerpoint/2010/main" val="321719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maskinlæring går vi motsatt vei: vi har både inngangsdata (som temperatur og nedbør) og en kjent eller estimert snømengde. Deretter lar vi algoritmen selv finne mønstre og sammenhenger i dataene. Det er vi som definerer læringsstrategien, men det er modellen som lærer hva sammenhengen er – uten at vi eksplisitt trenger å formulere den.</a:t>
            </a:r>
          </a:p>
        </p:txBody>
      </p:sp>
    </p:spTree>
    <p:extLst>
      <p:ext uri="{BB962C8B-B14F-4D97-AF65-F5344CB8AC3E}">
        <p14:creationId xmlns:p14="http://schemas.microsoft.com/office/powerpoint/2010/main" val="225847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En av fordelene med maskinlæring er at vi ikke nødvendigvis trenger å forstå alle sammenhenger i detalj – selv om det fortsatt er ønskelig. I stedet kan vi bruke all tilgjengelig informasjon og la algoritmene finne mønstre i dataene.</a:t>
            </a:r>
          </a:p>
          <a:p>
            <a:pPr>
              <a:buNone/>
            </a:pPr>
            <a:endParaRPr lang="nb-NO" dirty="0"/>
          </a:p>
          <a:p>
            <a:pPr>
              <a:buNone/>
            </a:pPr>
            <a:r>
              <a:rPr lang="nb-NO" dirty="0"/>
              <a:t>For at dette skal fungere godt, må vi ha tilgang på store mengder relevant data. Mange av maskinlæringsmetodene vi bruker i dag ble faktisk utviklet allerede på 1950- og 60-tallet, men det er først nå – med dagens datamengder og regnekraft – at vi kan trene dem effektivt.</a:t>
            </a:r>
          </a:p>
          <a:p>
            <a:pPr>
              <a:buNone/>
            </a:pPr>
            <a:endParaRPr lang="nb-NO" dirty="0"/>
          </a:p>
          <a:p>
            <a:r>
              <a:rPr lang="nb-NO" dirty="0"/>
              <a:t>Selv om maskinlæringsmodeller ofte omtales som “</a:t>
            </a:r>
            <a:r>
              <a:rPr lang="nb-NO" dirty="0" err="1"/>
              <a:t>black</a:t>
            </a:r>
            <a:r>
              <a:rPr lang="nb-NO" dirty="0"/>
              <a:t> </a:t>
            </a:r>
            <a:r>
              <a:rPr lang="nb-NO" dirty="0" err="1"/>
              <a:t>boxes</a:t>
            </a:r>
            <a:r>
              <a:rPr lang="nb-NO" dirty="0"/>
              <a:t>”, trenger de ikke være det. Men i praksis blir de ofte svært komplekse, med mange dimensjoner og parametere – så mange at det blir vanskelig å fullt ut forstå hvordan modellen trekker sine konklusjoner.</a:t>
            </a:r>
          </a:p>
        </p:txBody>
      </p:sp>
    </p:spTree>
    <p:extLst>
      <p:ext uri="{BB962C8B-B14F-4D97-AF65-F5344CB8AC3E}">
        <p14:creationId xmlns:p14="http://schemas.microsoft.com/office/powerpoint/2010/main" val="404575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US" b="0" dirty="0" err="1"/>
              <a:t>Noen</a:t>
            </a:r>
            <a:r>
              <a:rPr lang="en-US" b="0" dirty="0"/>
              <a:t> </a:t>
            </a:r>
            <a:r>
              <a:rPr lang="en-US" b="0" dirty="0" err="1"/>
              <a:t>eksempler</a:t>
            </a:r>
            <a:r>
              <a:rPr lang="en-US" b="0" dirty="0"/>
              <a:t> av bruk og </a:t>
            </a:r>
            <a:r>
              <a:rPr lang="en-US" b="0" dirty="0" err="1"/>
              <a:t>erfaringer</a:t>
            </a:r>
            <a:r>
              <a:rPr lang="en-US" b="0" dirty="0"/>
              <a:t> </a:t>
            </a:r>
            <a:r>
              <a:rPr lang="en-US" b="0" dirty="0" err="1"/>
              <a:t>fra</a:t>
            </a:r>
            <a:r>
              <a:rPr lang="en-US" b="0" dirty="0"/>
              <a:t> ML </a:t>
            </a:r>
            <a:r>
              <a:rPr lang="en-US" b="0" dirty="0" err="1"/>
              <a:t>i</a:t>
            </a:r>
            <a:r>
              <a:rPr lang="en-US" b="0" dirty="0"/>
              <a:t> </a:t>
            </a:r>
            <a:r>
              <a:rPr lang="en-US" b="0" dirty="0" err="1"/>
              <a:t>prosjektene</a:t>
            </a:r>
            <a:r>
              <a:rPr lang="en-US" b="0" dirty="0"/>
              <a:t> </a:t>
            </a:r>
            <a:r>
              <a:rPr lang="en-US" b="0" dirty="0" err="1"/>
              <a:t>jeg</a:t>
            </a:r>
            <a:r>
              <a:rPr lang="en-US" b="0" dirty="0"/>
              <a:t> </a:t>
            </a:r>
            <a:r>
              <a:rPr lang="en-US" b="0" dirty="0" err="1"/>
              <a:t>har</a:t>
            </a:r>
            <a:r>
              <a:rPr lang="en-US" b="0" dirty="0"/>
              <a:t> </a:t>
            </a:r>
            <a:r>
              <a:rPr lang="en-US" b="0" dirty="0" err="1"/>
              <a:t>jobbet</a:t>
            </a:r>
            <a:r>
              <a:rPr lang="en-US" b="0" dirty="0"/>
              <a:t> med de </a:t>
            </a:r>
            <a:r>
              <a:rPr lang="en-US" b="0" dirty="0" err="1"/>
              <a:t>siste</a:t>
            </a:r>
            <a:r>
              <a:rPr lang="en-US" b="0" dirty="0"/>
              <a:t> </a:t>
            </a:r>
            <a:r>
              <a:rPr lang="en-US" b="0" dirty="0" err="1"/>
              <a:t>årene</a:t>
            </a:r>
            <a:r>
              <a:rPr lang="en-US" b="0" dirty="0"/>
              <a:t>.</a:t>
            </a:r>
          </a:p>
          <a:p>
            <a:pPr marL="0" indent="0">
              <a:buNone/>
            </a:pPr>
            <a:endParaRPr lang="en-US" b="1" dirty="0"/>
          </a:p>
          <a:p>
            <a:pPr marL="0" indent="0">
              <a:buNone/>
            </a:pPr>
            <a:r>
              <a:rPr lang="en-US" b="1" dirty="0"/>
              <a:t>Unsupervised learning </a:t>
            </a:r>
          </a:p>
          <a:p>
            <a:pPr marL="0" indent="0">
              <a:buNone/>
            </a:pPr>
            <a:endParaRPr lang="en-US" b="1" dirty="0"/>
          </a:p>
          <a:p>
            <a:pPr marL="0" indent="0">
              <a:buNone/>
            </a:pPr>
            <a:r>
              <a:rPr lang="en-US" b="1" dirty="0" err="1"/>
              <a:t>Avstand</a:t>
            </a:r>
            <a:r>
              <a:rPr lang="en-US" b="1" dirty="0"/>
              <a:t> </a:t>
            </a:r>
            <a:r>
              <a:rPr lang="en-US" b="1" dirty="0" err="1"/>
              <a:t>i</a:t>
            </a:r>
            <a:r>
              <a:rPr lang="en-US" b="1" dirty="0"/>
              <a:t> mange </a:t>
            </a:r>
            <a:r>
              <a:rPr lang="en-US" b="1" dirty="0" err="1"/>
              <a:t>dimensjoner</a:t>
            </a:r>
            <a:endParaRPr lang="en-US" b="1" dirty="0"/>
          </a:p>
          <a:p>
            <a:pPr marL="0" indent="0">
              <a:buNone/>
            </a:pPr>
            <a:endParaRPr lang="en-US" b="1" dirty="0"/>
          </a:p>
          <a:p>
            <a:pPr marL="0" indent="0">
              <a:buNone/>
            </a:pPr>
            <a:r>
              <a:rPr lang="en-US" b="1" dirty="0"/>
              <a:t>Clustering </a:t>
            </a:r>
            <a:r>
              <a:rPr lang="en-US" dirty="0"/>
              <a:t>finds things that belong together</a:t>
            </a:r>
          </a:p>
          <a:p>
            <a:r>
              <a:rPr lang="en-US" b="1" i="1" dirty="0"/>
              <a:t>Similar texts </a:t>
            </a:r>
            <a:r>
              <a:rPr lang="en-US" dirty="0"/>
              <a:t>on a hard drive</a:t>
            </a:r>
          </a:p>
          <a:p>
            <a:r>
              <a:rPr lang="en-US" b="1" i="1" dirty="0"/>
              <a:t>Similar photos </a:t>
            </a:r>
            <a:r>
              <a:rPr lang="en-US" dirty="0"/>
              <a:t>in a collection</a:t>
            </a:r>
          </a:p>
          <a:p>
            <a:r>
              <a:rPr lang="nb-NO" b="1" i="1" dirty="0" err="1"/>
              <a:t>Similar</a:t>
            </a:r>
            <a:r>
              <a:rPr lang="nb-NO" b="1" i="1" dirty="0"/>
              <a:t> </a:t>
            </a:r>
            <a:r>
              <a:rPr lang="nb-NO" b="1" i="1" dirty="0" err="1"/>
              <a:t>customers</a:t>
            </a:r>
            <a:r>
              <a:rPr lang="nb-NO" b="1" i="1" dirty="0"/>
              <a:t> </a:t>
            </a:r>
            <a:r>
              <a:rPr lang="nb-NO" dirty="0"/>
              <a:t>in a database</a:t>
            </a:r>
          </a:p>
          <a:p>
            <a:endParaRPr lang="nb-NO" dirty="0"/>
          </a:p>
          <a:p>
            <a:pPr marL="0" indent="0">
              <a:buNone/>
            </a:pPr>
            <a:r>
              <a:rPr lang="nb-NO" b="1" dirty="0" err="1"/>
              <a:t>Recommendation</a:t>
            </a:r>
            <a:r>
              <a:rPr lang="nb-NO" b="1" dirty="0"/>
              <a:t> </a:t>
            </a:r>
            <a:r>
              <a:rPr lang="nb-NO" dirty="0" err="1"/>
              <a:t>suggests</a:t>
            </a:r>
            <a:r>
              <a:rPr lang="nb-NO" dirty="0"/>
              <a:t> </a:t>
            </a:r>
            <a:r>
              <a:rPr lang="nb-NO" dirty="0" err="1"/>
              <a:t>things</a:t>
            </a:r>
            <a:endParaRPr lang="nb-NO" dirty="0"/>
          </a:p>
          <a:p>
            <a:r>
              <a:rPr lang="nb-NO" b="1" i="1" dirty="0"/>
              <a:t>A book </a:t>
            </a:r>
            <a:r>
              <a:rPr lang="nb-NO" dirty="0" err="1"/>
              <a:t>on</a:t>
            </a:r>
            <a:r>
              <a:rPr lang="nb-NO" dirty="0"/>
              <a:t> Amazon</a:t>
            </a:r>
          </a:p>
          <a:p>
            <a:r>
              <a:rPr lang="nb-NO" b="1" i="1" dirty="0"/>
              <a:t>A </a:t>
            </a:r>
            <a:r>
              <a:rPr lang="nb-NO" b="1" i="1" dirty="0" err="1"/>
              <a:t>movie</a:t>
            </a:r>
            <a:r>
              <a:rPr lang="nb-NO" b="1" i="1" dirty="0"/>
              <a:t> </a:t>
            </a:r>
            <a:r>
              <a:rPr lang="nb-NO" dirty="0" err="1"/>
              <a:t>on</a:t>
            </a:r>
            <a:r>
              <a:rPr lang="nb-NO" dirty="0"/>
              <a:t> </a:t>
            </a:r>
            <a:r>
              <a:rPr lang="nb-NO" dirty="0" err="1"/>
              <a:t>Netflix</a:t>
            </a:r>
            <a:endParaRPr lang="nb-NO" dirty="0"/>
          </a:p>
          <a:p>
            <a:r>
              <a:rPr lang="nb-NO" b="1" i="1" dirty="0"/>
              <a:t>A </a:t>
            </a:r>
            <a:r>
              <a:rPr lang="nb-NO" b="1" i="1" dirty="0" err="1"/>
              <a:t>song</a:t>
            </a:r>
            <a:r>
              <a:rPr lang="nb-NO" b="1" i="1" dirty="0"/>
              <a:t> </a:t>
            </a:r>
            <a:r>
              <a:rPr lang="nb-NO" dirty="0" err="1"/>
              <a:t>on</a:t>
            </a:r>
            <a:r>
              <a:rPr lang="nb-NO" dirty="0"/>
              <a:t> Spotify</a:t>
            </a:r>
          </a:p>
          <a:p>
            <a:endParaRPr lang="nb-NO" dirty="0"/>
          </a:p>
        </p:txBody>
      </p:sp>
    </p:spTree>
    <p:extLst>
      <p:ext uri="{BB962C8B-B14F-4D97-AF65-F5344CB8AC3E}">
        <p14:creationId xmlns:p14="http://schemas.microsoft.com/office/powerpoint/2010/main" val="497068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Vi lager en statistisk beskrivelse av de meteorologiske forholdene i en varslingsregion – for eksempel temperatur, nedbør og vind. Når vi mottar nye prognosedata for morgendagen, kan vi sammenligne disse med tidligere observerte situasjoner.</a:t>
            </a:r>
          </a:p>
        </p:txBody>
      </p:sp>
    </p:spTree>
    <p:extLst>
      <p:ext uri="{BB962C8B-B14F-4D97-AF65-F5344CB8AC3E}">
        <p14:creationId xmlns:p14="http://schemas.microsoft.com/office/powerpoint/2010/main" val="4151381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å beregne en flerdimensjonal avstand – altså hvor "lik" morgendagens situasjon er tidligere hendelser – finner vi den beste «matchen» i arkivet vårt. Deretter kan vi hente fram og bruke varslet fra den tidligere situasjonen som ligner mest.</a:t>
            </a:r>
          </a:p>
        </p:txBody>
      </p:sp>
    </p:spTree>
    <p:extLst>
      <p:ext uri="{BB962C8B-B14F-4D97-AF65-F5344CB8AC3E}">
        <p14:creationId xmlns:p14="http://schemas.microsoft.com/office/powerpoint/2010/main" val="316393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å beregne en flerdimensjonal avstand – altså hvor "lik" morgendagens situasjon er tidligere hendelser – finner vi den beste «matchen» i arkivet vårt. Deretter kan vi hente fram og bruke varslet fra den tidligere situasjonen som ligner mest.</a:t>
            </a:r>
          </a:p>
        </p:txBody>
      </p:sp>
    </p:spTree>
    <p:extLst>
      <p:ext uri="{BB962C8B-B14F-4D97-AF65-F5344CB8AC3E}">
        <p14:creationId xmlns:p14="http://schemas.microsoft.com/office/powerpoint/2010/main" val="80935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p>
            <a:r>
              <a:rPr lang="nb-NO"/>
              <a:t>Klikk for å redigere tittelstil</a:t>
            </a:r>
          </a:p>
        </p:txBody>
      </p:sp>
    </p:spTree>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2295984337"/>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a:xfrm>
            <a:off x="1037340" y="587553"/>
            <a:ext cx="10467089" cy="818667"/>
          </a:xfrm>
        </p:spPr>
        <p:txBody>
          <a:bodyPr/>
          <a:lstStyle>
            <a:lvl1pPr>
              <a:defRPr>
                <a:solidFill>
                  <a:schemeClr val="tx2"/>
                </a:solidFill>
              </a:defRPr>
            </a:lvl1p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Tree>
    <p:extLst>
      <p:ext uri="{BB962C8B-B14F-4D97-AF65-F5344CB8AC3E}">
        <p14:creationId xmlns:p14="http://schemas.microsoft.com/office/powerpoint/2010/main" val="1717981987"/>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 lys">
    <p:bg>
      <p:bgRef idx="1001">
        <a:schemeClr val="bg2"/>
      </p:bgRef>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21850349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tat - mørk">
    <p:bg>
      <p:bgPr>
        <a:solidFill>
          <a:schemeClr val="bg2"/>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385108883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lvl1pPr>
              <a:defRPr>
                <a:solidFill>
                  <a:schemeClr val="tx2"/>
                </a:solidFill>
              </a:defRPr>
            </a:lvl1pPr>
          </a:lstStyle>
          <a:p>
            <a:r>
              <a:rPr lang="nb-NO"/>
              <a:t>Klikk for å redigere tittelstil</a:t>
            </a:r>
            <a:endParaRPr lang="nb-NO" dirty="0"/>
          </a:p>
        </p:txBody>
      </p:sp>
      <p:sp>
        <p:nvSpPr>
          <p:cNvPr id="2" name="Rød bakgrunn">
            <a:extLst>
              <a:ext uri="{FF2B5EF4-FFF2-40B4-BE49-F238E27FC236}">
                <a16:creationId xmlns:a16="http://schemas.microsoft.com/office/drawing/2014/main" id="{67D28559-312E-EFCB-57F4-BC26F876A9C4}"/>
              </a:ext>
            </a:extLst>
          </p:cNvPr>
          <p:cNvSpPr/>
          <p:nvPr userDrawn="1"/>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6025239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lvl1pPr>
              <a:defRPr>
                <a:solidFill>
                  <a:schemeClr val="tx2"/>
                </a:solidFill>
              </a:defRPr>
            </a:lvl1pPr>
          </a:lstStyle>
          <a:p>
            <a:r>
              <a:rPr lang="nb-NO"/>
              <a:t>Klikk for å redigere tittelstil</a:t>
            </a:r>
            <a:endParaRPr lang="nb-NO" dirty="0"/>
          </a:p>
        </p:txBody>
      </p:sp>
      <p:sp>
        <p:nvSpPr>
          <p:cNvPr id="2" name="Grå bakgrunn">
            <a:extLst>
              <a:ext uri="{FF2B5EF4-FFF2-40B4-BE49-F238E27FC236}">
                <a16:creationId xmlns:a16="http://schemas.microsoft.com/office/drawing/2014/main" id="{D5909995-AC5B-612B-ADD8-10DF0B0A4A82}"/>
              </a:ext>
            </a:extLst>
          </p:cNvPr>
          <p:cNvSpPr/>
          <p:nvPr userDrawn="1"/>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2594011"/>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94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593884243"/>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a:t>Klikk for å redigere tittelstil</a:t>
            </a:r>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363194850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
        <p:nvSpPr>
          <p:cNvPr id="4" name="Tittel 3"/>
          <p:cNvSpPr>
            <a:spLocks noGrp="1"/>
          </p:cNvSpPr>
          <p:nvPr>
            <p:ph type="title"/>
          </p:nvPr>
        </p:nvSpPr>
        <p:spPr>
          <a:xfrm>
            <a:off x="1037340" y="587553"/>
            <a:ext cx="10467089" cy="818667"/>
          </a:xfrm>
        </p:spPr>
        <p:txBody>
          <a:bodyPr/>
          <a:lstStyle/>
          <a:p>
            <a:r>
              <a:rPr lang="nb-NO"/>
              <a:t>Klikk for å redigere tittelstil</a:t>
            </a:r>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Tree>
    <p:extLst>
      <p:ext uri="{BB962C8B-B14F-4D97-AF65-F5344CB8AC3E}">
        <p14:creationId xmlns:p14="http://schemas.microsoft.com/office/powerpoint/2010/main" val="3662612251"/>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a:t>Klikk for å redigere tittelstil</a:t>
            </a:r>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tat - lys">
    <p:bg>
      <p:bgPr>
        <a:solidFill>
          <a:srgbClr val="E6E7E7"/>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rgbClr val="464646"/>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2114460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tat - mørk">
    <p:bg>
      <p:bgPr>
        <a:solidFill>
          <a:srgbClr val="464646"/>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bg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a:t>Klikk for å legge til sitat</a:t>
            </a:r>
          </a:p>
        </p:txBody>
      </p:sp>
    </p:spTree>
    <p:extLst>
      <p:ext uri="{BB962C8B-B14F-4D97-AF65-F5344CB8AC3E}">
        <p14:creationId xmlns:p14="http://schemas.microsoft.com/office/powerpoint/2010/main" val="2571324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p>
            <a:r>
              <a:rPr lang="nb-NO"/>
              <a:t>Klikk for å redigere tittelstil</a:t>
            </a:r>
          </a:p>
        </p:txBody>
      </p:sp>
      <p:sp>
        <p:nvSpPr>
          <p:cNvPr id="2" name="Rød bakgrunn">
            <a:extLst>
              <a:ext uri="{FF2B5EF4-FFF2-40B4-BE49-F238E27FC236}">
                <a16:creationId xmlns:a16="http://schemas.microsoft.com/office/drawing/2014/main" id="{516D2B89-8C34-CB14-250E-9FDE189B4F68}"/>
              </a:ext>
            </a:extLst>
          </p:cNvPr>
          <p:cNvSpPr/>
          <p:nvPr userDrawn="1"/>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69341747"/>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p>
            <a:r>
              <a:rPr lang="nb-NO"/>
              <a:t>Klikk for å redigere tittelstil</a:t>
            </a:r>
          </a:p>
        </p:txBody>
      </p:sp>
      <p:sp>
        <p:nvSpPr>
          <p:cNvPr id="2" name="Grå bakgrunn">
            <a:extLst>
              <a:ext uri="{FF2B5EF4-FFF2-40B4-BE49-F238E27FC236}">
                <a16:creationId xmlns:a16="http://schemas.microsoft.com/office/drawing/2014/main" id="{675ECB99-C61A-0660-744C-A80565D81699}"/>
              </a:ext>
            </a:extLst>
          </p:cNvPr>
          <p:cNvSpPr/>
          <p:nvPr userDrawn="1"/>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97089043"/>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426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4/24/2025</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908298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680925672"/>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3888959931"/>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a:xfrm>
            <a:off x="1037340" y="587553"/>
            <a:ext cx="10467089" cy="818667"/>
          </a:xfrm>
        </p:spPr>
        <p:txBody>
          <a:bodyPr/>
          <a:lstStyle>
            <a:lvl1pPr>
              <a:defRPr>
                <a:solidFill>
                  <a:schemeClr val="tx2"/>
                </a:solidFill>
              </a:defRPr>
            </a:lvl1p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Tree>
    <p:extLst>
      <p:ext uri="{BB962C8B-B14F-4D97-AF65-F5344CB8AC3E}">
        <p14:creationId xmlns:p14="http://schemas.microsoft.com/office/powerpoint/2010/main" val="1580000120"/>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tat - lys">
    <p:bg>
      <p:bgRef idx="1001">
        <a:schemeClr val="bg2"/>
      </p:bgRef>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38825478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
        <p:nvSpPr>
          <p:cNvPr id="4" name="Tittel 3"/>
          <p:cNvSpPr>
            <a:spLocks noGrp="1"/>
          </p:cNvSpPr>
          <p:nvPr>
            <p:ph type="title"/>
          </p:nvPr>
        </p:nvSpPr>
        <p:spPr>
          <a:xfrm>
            <a:off x="1037340" y="587553"/>
            <a:ext cx="10467089" cy="818667"/>
          </a:xfrm>
        </p:spPr>
        <p:txBody>
          <a:bodyPr/>
          <a:lstStyle/>
          <a:p>
            <a:r>
              <a:rPr lang="nb-NO"/>
              <a:t>Klikk for å redigere tittelstil</a:t>
            </a:r>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lvl1pPr>
            <a:lvl2pPr>
              <a:defRPr/>
            </a:lvl2pPr>
            <a:lvl3pPr>
              <a:defRPr/>
            </a:lvl3pPr>
          </a:lstStyle>
          <a:p>
            <a:pPr lvl="0"/>
            <a:r>
              <a:rPr lang="nb-NO"/>
              <a:t>Klikk for å legge til tekst</a:t>
            </a:r>
          </a:p>
          <a:p>
            <a:pPr lvl="1"/>
            <a:r>
              <a:rPr lang="nb-NO"/>
              <a:t>Nivå 2</a:t>
            </a:r>
          </a:p>
          <a:p>
            <a:pPr lvl="2"/>
            <a:r>
              <a:rPr lang="nb-NO"/>
              <a:t>Nivå 3</a:t>
            </a:r>
          </a:p>
          <a:p>
            <a:pPr lvl="0"/>
            <a:endParaRPr lang="nb-NO"/>
          </a:p>
        </p:txBody>
      </p:sp>
    </p:spTree>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tat - mørk">
    <p:bg>
      <p:bgPr>
        <a:solidFill>
          <a:schemeClr val="bg2"/>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729668695"/>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lvl1pPr>
              <a:defRPr>
                <a:solidFill>
                  <a:schemeClr val="tx2"/>
                </a:solidFill>
              </a:defRPr>
            </a:lvl1pPr>
          </a:lstStyle>
          <a:p>
            <a:r>
              <a:rPr lang="nb-NO"/>
              <a:t>Klikk for å redigere tittelstil</a:t>
            </a:r>
            <a:endParaRPr lang="nb-NO" dirty="0"/>
          </a:p>
        </p:txBody>
      </p:sp>
      <p:sp>
        <p:nvSpPr>
          <p:cNvPr id="2" name="Rød bakgrunn">
            <a:extLst>
              <a:ext uri="{FF2B5EF4-FFF2-40B4-BE49-F238E27FC236}">
                <a16:creationId xmlns:a16="http://schemas.microsoft.com/office/drawing/2014/main" id="{67D28559-312E-EFCB-57F4-BC26F876A9C4}"/>
              </a:ext>
            </a:extLst>
          </p:cNvPr>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6916796"/>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lvl1pPr>
              <a:defRPr>
                <a:solidFill>
                  <a:schemeClr val="tx2"/>
                </a:solidFill>
              </a:defRPr>
            </a:lvl1pPr>
          </a:lstStyle>
          <a:p>
            <a:r>
              <a:rPr lang="nb-NO"/>
              <a:t>Klikk for å redigere tittelstil</a:t>
            </a:r>
            <a:endParaRPr lang="nb-NO" dirty="0"/>
          </a:p>
        </p:txBody>
      </p:sp>
      <p:sp>
        <p:nvSpPr>
          <p:cNvPr id="2" name="Grå bakgrunn">
            <a:extLst>
              <a:ext uri="{FF2B5EF4-FFF2-40B4-BE49-F238E27FC236}">
                <a16:creationId xmlns:a16="http://schemas.microsoft.com/office/drawing/2014/main" id="{D5909995-AC5B-612B-ADD8-10DF0B0A4A82}"/>
              </a:ext>
            </a:extLst>
          </p:cNvPr>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53706142"/>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02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3913589459"/>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3517319058"/>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a:xfrm>
            <a:off x="1037340" y="587553"/>
            <a:ext cx="10467089" cy="818667"/>
          </a:xfrm>
        </p:spPr>
        <p:txBody>
          <a:bodyPr/>
          <a:lstStyle>
            <a:lvl1pPr>
              <a:defRPr>
                <a:solidFill>
                  <a:schemeClr val="tx2"/>
                </a:solidFill>
              </a:defRPr>
            </a:lvl1p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Tree>
    <p:extLst>
      <p:ext uri="{BB962C8B-B14F-4D97-AF65-F5344CB8AC3E}">
        <p14:creationId xmlns:p14="http://schemas.microsoft.com/office/powerpoint/2010/main" val="3846270563"/>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tat - lys">
    <p:bg>
      <p:bgRef idx="1001">
        <a:schemeClr val="bg2"/>
      </p:bgRef>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82416542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tat - mørk">
    <p:bg>
      <p:bgPr>
        <a:solidFill>
          <a:schemeClr val="bg2"/>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427924560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lvl1pPr>
              <a:defRPr>
                <a:solidFill>
                  <a:schemeClr val="tx2"/>
                </a:solidFill>
              </a:defRPr>
            </a:lvl1pPr>
          </a:lstStyle>
          <a:p>
            <a:r>
              <a:rPr lang="nb-NO"/>
              <a:t>Klikk for å redigere tittelstil</a:t>
            </a:r>
            <a:endParaRPr lang="nb-NO" dirty="0"/>
          </a:p>
        </p:txBody>
      </p:sp>
      <p:sp>
        <p:nvSpPr>
          <p:cNvPr id="2" name="Rød bakgrunn">
            <a:extLst>
              <a:ext uri="{FF2B5EF4-FFF2-40B4-BE49-F238E27FC236}">
                <a16:creationId xmlns:a16="http://schemas.microsoft.com/office/drawing/2014/main" id="{A7CBA0CA-7D3C-47E4-1D4B-FE5C12188ADF}"/>
              </a:ext>
            </a:extLst>
          </p:cNvPr>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40994967"/>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tat - lys">
    <p:bg>
      <p:bgPr>
        <a:solidFill>
          <a:srgbClr val="E6E7E7"/>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rgbClr val="464646"/>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795117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lvl1pPr>
              <a:defRPr>
                <a:solidFill>
                  <a:schemeClr val="tx2"/>
                </a:solidFill>
              </a:defRPr>
            </a:lvl1pPr>
          </a:lstStyle>
          <a:p>
            <a:r>
              <a:rPr lang="nb-NO"/>
              <a:t>Klikk for å redigere tittelstil</a:t>
            </a:r>
            <a:endParaRPr lang="nb-NO" dirty="0"/>
          </a:p>
        </p:txBody>
      </p:sp>
      <p:sp>
        <p:nvSpPr>
          <p:cNvPr id="2" name="Grå bakgrunn">
            <a:extLst>
              <a:ext uri="{FF2B5EF4-FFF2-40B4-BE49-F238E27FC236}">
                <a16:creationId xmlns:a16="http://schemas.microsoft.com/office/drawing/2014/main" id="{49183DF2-B168-5E5F-C1F4-BB0428B54A35}"/>
              </a:ext>
            </a:extLst>
          </p:cNvPr>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13101165"/>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41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0646542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244065209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a:xfrm>
            <a:off x="1037340" y="587553"/>
            <a:ext cx="10467089" cy="818667"/>
          </a:xfrm>
        </p:spPr>
        <p:txBody>
          <a:bodyPr/>
          <a:lstStyle>
            <a:lvl1pPr>
              <a:defRPr>
                <a:solidFill>
                  <a:schemeClr val="tx2"/>
                </a:solidFill>
              </a:defRPr>
            </a:lvl1p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Tree>
    <p:extLst>
      <p:ext uri="{BB962C8B-B14F-4D97-AF65-F5344CB8AC3E}">
        <p14:creationId xmlns:p14="http://schemas.microsoft.com/office/powerpoint/2010/main" val="3434163772"/>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itat - lys">
    <p:bg>
      <p:bgRef idx="1001">
        <a:schemeClr val="bg2"/>
      </p:bgRef>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357386605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itat - mørk">
    <p:bg>
      <p:bgPr>
        <a:solidFill>
          <a:schemeClr val="bg2"/>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73868999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lvl1pPr>
              <a:defRPr>
                <a:solidFill>
                  <a:schemeClr val="tx2"/>
                </a:solidFill>
              </a:defRPr>
            </a:lvl1pPr>
          </a:lstStyle>
          <a:p>
            <a:r>
              <a:rPr lang="nb-NO"/>
              <a:t>Klikk for å redigere tittelstil</a:t>
            </a:r>
            <a:endParaRPr lang="nb-NO" dirty="0"/>
          </a:p>
        </p:txBody>
      </p:sp>
      <p:sp>
        <p:nvSpPr>
          <p:cNvPr id="2" name="Rød bakgrunn">
            <a:extLst>
              <a:ext uri="{FF2B5EF4-FFF2-40B4-BE49-F238E27FC236}">
                <a16:creationId xmlns:a16="http://schemas.microsoft.com/office/drawing/2014/main" id="{150A8184-B417-AC53-9CB5-79102DCB7E2E}"/>
              </a:ext>
            </a:extLst>
          </p:cNvPr>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86316109"/>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lvl1pPr>
              <a:defRPr>
                <a:solidFill>
                  <a:schemeClr val="tx2"/>
                </a:solidFill>
              </a:defRPr>
            </a:lvl1pPr>
          </a:lstStyle>
          <a:p>
            <a:r>
              <a:rPr lang="nb-NO"/>
              <a:t>Klikk for å redigere tittelstil</a:t>
            </a:r>
            <a:endParaRPr lang="nb-NO" dirty="0"/>
          </a:p>
        </p:txBody>
      </p:sp>
      <p:sp>
        <p:nvSpPr>
          <p:cNvPr id="2" name="Grå bakgrunn">
            <a:extLst>
              <a:ext uri="{FF2B5EF4-FFF2-40B4-BE49-F238E27FC236}">
                <a16:creationId xmlns:a16="http://schemas.microsoft.com/office/drawing/2014/main" id="{A11F98A0-97A8-75C5-C38B-8680783B46C8}"/>
              </a:ext>
            </a:extLst>
          </p:cNvPr>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40090845"/>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83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rgbClr val="464646"/>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bg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a:t>Klikk for å legge til sitat</a:t>
            </a:r>
          </a:p>
        </p:txBody>
      </p:sp>
    </p:spTree>
    <p:extLst>
      <p:ext uri="{BB962C8B-B14F-4D97-AF65-F5344CB8AC3E}">
        <p14:creationId xmlns:p14="http://schemas.microsoft.com/office/powerpoint/2010/main" val="1691339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979518602"/>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a:t>Klikk på ikonet for å legge inn en tabell</a:t>
            </a:r>
          </a:p>
        </p:txBody>
      </p:sp>
    </p:spTree>
    <p:extLst>
      <p:ext uri="{BB962C8B-B14F-4D97-AF65-F5344CB8AC3E}">
        <p14:creationId xmlns:p14="http://schemas.microsoft.com/office/powerpoint/2010/main" val="497009730"/>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o innholdsbokser">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40"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a:xfrm>
            <a:off x="1037340" y="587553"/>
            <a:ext cx="10467089" cy="818667"/>
          </a:xfrm>
        </p:spPr>
        <p:txBody>
          <a:bodyPr/>
          <a:lstStyle>
            <a:lvl1pPr>
              <a:defRPr>
                <a:solidFill>
                  <a:schemeClr val="tx2"/>
                </a:solidFill>
              </a:defRPr>
            </a:lvl1p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93C04B11-9CC2-E79F-B6A5-A49E58CB74B1}"/>
              </a:ext>
            </a:extLst>
          </p:cNvPr>
          <p:cNvSpPr>
            <a:spLocks noGrp="1"/>
          </p:cNvSpPr>
          <p:nvPr>
            <p:ph idx="10" hasCustomPrompt="1"/>
          </p:nvPr>
        </p:nvSpPr>
        <p:spPr>
          <a:xfrm>
            <a:off x="6445769" y="2303403"/>
            <a:ext cx="5058660" cy="3864416"/>
          </a:xfrm>
        </p:spPr>
        <p:txBody>
          <a:bodyPr/>
          <a:lstStyle>
            <a:lvl1pPr>
              <a:defRPr baseline="0">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Tree>
    <p:extLst>
      <p:ext uri="{BB962C8B-B14F-4D97-AF65-F5344CB8AC3E}">
        <p14:creationId xmlns:p14="http://schemas.microsoft.com/office/powerpoint/2010/main" val="2255946751"/>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itat - lys">
    <p:bg>
      <p:bgRef idx="1001">
        <a:schemeClr val="bg2"/>
      </p:bgRef>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290409779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itat - mørk">
    <p:bg>
      <p:bgPr>
        <a:solidFill>
          <a:schemeClr val="bg2"/>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3526441"/>
          </a:xfrm>
        </p:spPr>
        <p:txBody>
          <a:bodyPr>
            <a:noAutofit/>
          </a:bodyPr>
          <a:lstStyle>
            <a:lvl1pPr marL="0" indent="0">
              <a:spcBef>
                <a:spcPts val="0"/>
              </a:spcBef>
              <a:spcAft>
                <a:spcPts val="0"/>
              </a:spcAft>
              <a:buFont typeface="Arial" charset="0"/>
              <a:buNone/>
              <a:defRPr sz="2800" spc="-30" baseline="0">
                <a:solidFill>
                  <a:schemeClr val="tx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275177480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tel, innhold og graf, grå">
    <p:spTree>
      <p:nvGrpSpPr>
        <p:cNvPr id="1" name=""/>
        <p:cNvGrpSpPr/>
        <p:nvPr/>
      </p:nvGrpSpPr>
      <p:grpSpPr>
        <a:xfrm>
          <a:off x="0" y="0"/>
          <a:ext cx="0" cy="0"/>
          <a:chOff x="0" y="0"/>
          <a:chExt cx="0" cy="0"/>
        </a:xfrm>
      </p:grpSpPr>
      <p:sp>
        <p:nvSpPr>
          <p:cNvPr id="8" name="Rød bakgrunn"/>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lvl1pPr>
              <a:defRPr>
                <a:solidFill>
                  <a:schemeClr val="tx2"/>
                </a:solidFill>
              </a:defRPr>
            </a:lvl1pPr>
          </a:lstStyle>
          <a:p>
            <a:r>
              <a:rPr lang="nb-NO"/>
              <a:t>Klikk for å redigere tittelstil</a:t>
            </a:r>
            <a:endParaRPr lang="nb-NO" dirty="0"/>
          </a:p>
        </p:txBody>
      </p:sp>
      <p:sp>
        <p:nvSpPr>
          <p:cNvPr id="2" name="Rød bakgrunn">
            <a:extLst>
              <a:ext uri="{FF2B5EF4-FFF2-40B4-BE49-F238E27FC236}">
                <a16:creationId xmlns:a16="http://schemas.microsoft.com/office/drawing/2014/main" id="{13CF3737-A063-A346-32A0-C87CAFF1AD17}"/>
              </a:ext>
            </a:extLst>
          </p:cNvPr>
          <p:cNvSpPr/>
          <p:nvPr/>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06066986"/>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afer - grå høyre">
    <p:spTree>
      <p:nvGrpSpPr>
        <p:cNvPr id="1" name=""/>
        <p:cNvGrpSpPr/>
        <p:nvPr/>
      </p:nvGrpSpPr>
      <p:grpSpPr>
        <a:xfrm>
          <a:off x="0" y="0"/>
          <a:ext cx="0" cy="0"/>
          <a:chOff x="0" y="0"/>
          <a:chExt cx="0" cy="0"/>
        </a:xfrm>
      </p:grpSpPr>
      <p:sp>
        <p:nvSpPr>
          <p:cNvPr id="8" name="Grå bakgrunn"/>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lvl1pPr>
              <a:defRPr>
                <a:solidFill>
                  <a:schemeClr val="tx2"/>
                </a:solidFill>
              </a:defRPr>
            </a:lvl1pPr>
          </a:lstStyle>
          <a:p>
            <a:r>
              <a:rPr lang="nb-NO"/>
              <a:t>Klikk for å redigere tittelstil</a:t>
            </a:r>
            <a:endParaRPr lang="nb-NO" dirty="0"/>
          </a:p>
        </p:txBody>
      </p:sp>
      <p:sp>
        <p:nvSpPr>
          <p:cNvPr id="2" name="Grå bakgrunn">
            <a:extLst>
              <a:ext uri="{FF2B5EF4-FFF2-40B4-BE49-F238E27FC236}">
                <a16:creationId xmlns:a16="http://schemas.microsoft.com/office/drawing/2014/main" id="{FF42F9DE-494F-360E-75BD-1D88C909DDAD}"/>
              </a:ext>
            </a:extLst>
          </p:cNvPr>
          <p:cNvSpPr/>
          <p:nvPr/>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14328485"/>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977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bakgrunnsbilde"/>
          <p:cNvSpPr>
            <a:spLocks noGrp="1"/>
          </p:cNvSpPr>
          <p:nvPr>
            <p:ph type="pic" sz="quarter" idx="15" hasCustomPrompt="1"/>
          </p:nvPr>
        </p:nvSpPr>
        <p:spPr>
          <a:xfrm>
            <a:off x="0" y="0"/>
            <a:ext cx="12192000" cy="6858000"/>
          </a:xfrm>
          <a:pattFill prst="ltUpDiag">
            <a:fgClr>
              <a:schemeClr val="bg2">
                <a:lumMod val="75000"/>
              </a:schemeClr>
            </a:fgClr>
            <a:bgClr>
              <a:schemeClr val="bg2">
                <a:lumMod val="90000"/>
              </a:schemeClr>
            </a:bgClr>
          </a:pattFill>
        </p:spPr>
        <p:txBody>
          <a:bodyPr lIns="360000" tIns="468000" rIns="6840000"/>
          <a:lstStyle>
            <a:lvl1pPr marL="0" indent="0" algn="l">
              <a:spcBef>
                <a:spcPts val="0"/>
              </a:spcBef>
              <a:spcAft>
                <a:spcPts val="0"/>
              </a:spcAft>
              <a:buFontTx/>
              <a:buNone/>
              <a:defRPr sz="1200" baseline="0">
                <a:solidFill>
                  <a:schemeClr val="bg2">
                    <a:lumMod val="25000"/>
                  </a:schemeClr>
                </a:solidFill>
              </a:defRPr>
            </a:lvl1pPr>
          </a:lstStyle>
          <a:p>
            <a:r>
              <a:rPr lang="en-GB" dirty="0"/>
              <a:t>Dra inn et </a:t>
            </a:r>
            <a:r>
              <a:rPr lang="en-GB" dirty="0" err="1"/>
              <a:t>bilde</a:t>
            </a:r>
            <a:r>
              <a:rPr lang="en-GB" dirty="0"/>
              <a:t> for </a:t>
            </a:r>
            <a:r>
              <a:rPr lang="en-GB" dirty="0" err="1"/>
              <a:t>å</a:t>
            </a:r>
            <a:r>
              <a:rPr lang="en-GB" dirty="0"/>
              <a:t> </a:t>
            </a:r>
            <a:r>
              <a:rPr lang="en-GB" dirty="0" err="1"/>
              <a:t>legge</a:t>
            </a:r>
            <a:r>
              <a:rPr lang="en-GB" dirty="0"/>
              <a:t> </a:t>
            </a:r>
            <a:r>
              <a:rPr lang="en-GB" dirty="0" err="1"/>
              <a:t>til</a:t>
            </a:r>
            <a:r>
              <a:rPr lang="en-GB" dirty="0"/>
              <a:t> </a:t>
            </a:r>
            <a:r>
              <a:rPr lang="en-GB" dirty="0" err="1"/>
              <a:t>bakgrunn</a:t>
            </a:r>
            <a:r>
              <a:rPr lang="en-GB" dirty="0"/>
              <a:t>.</a:t>
            </a:r>
            <a:br>
              <a:rPr lang="en-GB" dirty="0"/>
            </a:br>
            <a:r>
              <a:rPr lang="en-GB" dirty="0"/>
              <a:t>Logo </a:t>
            </a:r>
            <a:r>
              <a:rPr lang="en-GB" dirty="0" err="1"/>
              <a:t>er</a:t>
            </a:r>
            <a:r>
              <a:rPr lang="en-GB" dirty="0"/>
              <a:t> </a:t>
            </a:r>
            <a:r>
              <a:rPr lang="en-GB" dirty="0" err="1"/>
              <a:t>lagt</a:t>
            </a:r>
            <a:r>
              <a:rPr lang="en-GB" dirty="0"/>
              <a:t> </a:t>
            </a:r>
            <a:r>
              <a:rPr lang="en-GB" dirty="0" err="1"/>
              <a:t>til</a:t>
            </a:r>
            <a:r>
              <a:rPr lang="en-GB" dirty="0"/>
              <a:t> </a:t>
            </a:r>
            <a:r>
              <a:rPr lang="en-GB" dirty="0" err="1"/>
              <a:t>som</a:t>
            </a:r>
            <a:r>
              <a:rPr lang="en-GB" dirty="0"/>
              <a:t> </a:t>
            </a:r>
            <a:r>
              <a:rPr lang="en-GB" dirty="0" err="1"/>
              <a:t>bunntekstelement</a:t>
            </a:r>
            <a:r>
              <a:rPr lang="en-GB" dirty="0"/>
              <a:t> for </a:t>
            </a:r>
            <a:r>
              <a:rPr lang="en-GB" dirty="0" err="1"/>
              <a:t>å</a:t>
            </a:r>
            <a:r>
              <a:rPr lang="en-GB" dirty="0"/>
              <a:t> </a:t>
            </a:r>
            <a:r>
              <a:rPr lang="en-GB" dirty="0" err="1"/>
              <a:t>komme</a:t>
            </a:r>
            <a:r>
              <a:rPr lang="en-GB" dirty="0"/>
              <a:t> over </a:t>
            </a:r>
            <a:r>
              <a:rPr lang="en-GB" dirty="0" err="1"/>
              <a:t>bildet</a:t>
            </a:r>
            <a:r>
              <a:rPr lang="en-GB" dirty="0"/>
              <a:t>. For</a:t>
            </a:r>
            <a:r>
              <a:rPr lang="en-GB" baseline="0" dirty="0"/>
              <a:t> </a:t>
            </a:r>
            <a:r>
              <a:rPr lang="en-GB" baseline="0" dirty="0" err="1"/>
              <a:t>å</a:t>
            </a:r>
            <a:r>
              <a:rPr lang="en-GB" baseline="0" dirty="0"/>
              <a:t> </a:t>
            </a:r>
            <a:r>
              <a:rPr lang="en-GB" baseline="0" dirty="0" err="1"/>
              <a:t>vise</a:t>
            </a:r>
            <a:r>
              <a:rPr lang="en-GB" baseline="0" dirty="0"/>
              <a:t> (</a:t>
            </a:r>
            <a:r>
              <a:rPr lang="en-GB" baseline="0" dirty="0" err="1"/>
              <a:t>hvis</a:t>
            </a:r>
            <a:r>
              <a:rPr lang="en-GB" baseline="0" dirty="0"/>
              <a:t> den </a:t>
            </a:r>
            <a:r>
              <a:rPr lang="en-GB" baseline="0" dirty="0" err="1"/>
              <a:t>ikke</a:t>
            </a:r>
            <a:r>
              <a:rPr lang="en-GB" baseline="0" dirty="0"/>
              <a:t> </a:t>
            </a:r>
            <a:r>
              <a:rPr lang="en-GB" baseline="0" dirty="0" err="1"/>
              <a:t>vises</a:t>
            </a:r>
            <a:r>
              <a:rPr lang="en-GB" baseline="0" dirty="0"/>
              <a:t>): </a:t>
            </a:r>
            <a:br>
              <a:rPr lang="en-GB" baseline="0" dirty="0"/>
            </a:br>
            <a:r>
              <a:rPr lang="en-GB" baseline="0" dirty="0"/>
              <a:t>1. I </a:t>
            </a:r>
            <a:r>
              <a:rPr lang="en-GB" baseline="0" dirty="0" err="1"/>
              <a:t>topplinja</a:t>
            </a:r>
            <a:r>
              <a:rPr lang="en-GB" baseline="0" dirty="0"/>
              <a:t> (</a:t>
            </a:r>
            <a:r>
              <a:rPr lang="en-GB" baseline="0" dirty="0" err="1"/>
              <a:t>båndet</a:t>
            </a:r>
            <a:r>
              <a:rPr lang="en-GB" baseline="0" dirty="0"/>
              <a:t>) under Sett inn, </a:t>
            </a:r>
            <a:r>
              <a:rPr lang="en-GB" baseline="0" dirty="0" err="1"/>
              <a:t>velg</a:t>
            </a:r>
            <a:r>
              <a:rPr lang="en-GB" baseline="0" dirty="0"/>
              <a:t>  </a:t>
            </a:r>
            <a:r>
              <a:rPr lang="en-GB" baseline="0" dirty="0" err="1"/>
              <a:t>Topptekst</a:t>
            </a:r>
            <a:r>
              <a:rPr lang="en-GB" baseline="0" dirty="0"/>
              <a:t> </a:t>
            </a:r>
            <a:r>
              <a:rPr lang="en-GB" baseline="0" dirty="0" err="1"/>
              <a:t>og</a:t>
            </a:r>
            <a:r>
              <a:rPr lang="en-GB" baseline="0" dirty="0"/>
              <a:t> </a:t>
            </a:r>
            <a:r>
              <a:rPr lang="en-GB" baseline="0" dirty="0" err="1"/>
              <a:t>bunntekst</a:t>
            </a:r>
            <a:br>
              <a:rPr lang="en-GB" baseline="0" dirty="0"/>
            </a:br>
            <a:r>
              <a:rPr lang="en-GB" baseline="0" dirty="0"/>
              <a:t>2. I </a:t>
            </a:r>
            <a:r>
              <a:rPr lang="en-GB" baseline="0" dirty="0" err="1"/>
              <a:t>vinduet</a:t>
            </a:r>
            <a:r>
              <a:rPr lang="en-GB" baseline="0" dirty="0"/>
              <a:t> </a:t>
            </a:r>
            <a:r>
              <a:rPr lang="en-GB" baseline="0" dirty="0" err="1"/>
              <a:t>som</a:t>
            </a:r>
            <a:r>
              <a:rPr lang="en-GB" baseline="0" dirty="0"/>
              <a:t> </a:t>
            </a:r>
            <a:r>
              <a:rPr lang="en-GB" baseline="0" dirty="0" err="1"/>
              <a:t>åpnes</a:t>
            </a:r>
            <a:r>
              <a:rPr lang="en-GB" baseline="0" dirty="0"/>
              <a:t>, </a:t>
            </a:r>
            <a:r>
              <a:rPr lang="en-GB" baseline="0" dirty="0" err="1"/>
              <a:t>merk</a:t>
            </a:r>
            <a:r>
              <a:rPr lang="en-GB" baseline="0" dirty="0"/>
              <a:t> </a:t>
            </a:r>
            <a:r>
              <a:rPr lang="en-GB" baseline="0" dirty="0" err="1"/>
              <a:t>av</a:t>
            </a:r>
            <a:r>
              <a:rPr lang="en-GB" baseline="0" dirty="0"/>
              <a:t> </a:t>
            </a:r>
            <a:r>
              <a:rPr lang="en-GB" baseline="0" dirty="0" err="1"/>
              <a:t>i</a:t>
            </a:r>
            <a:r>
              <a:rPr lang="en-GB" baseline="0" dirty="0"/>
              <a:t> </a:t>
            </a:r>
            <a:r>
              <a:rPr lang="en-GB" baseline="0" dirty="0" err="1"/>
              <a:t>feltet</a:t>
            </a:r>
            <a:r>
              <a:rPr lang="en-GB" baseline="0" dirty="0"/>
              <a:t> for “</a:t>
            </a:r>
            <a:r>
              <a:rPr lang="en-GB" baseline="0" dirty="0" err="1"/>
              <a:t>Bunntekst</a:t>
            </a:r>
            <a:r>
              <a:rPr lang="en-GB" baseline="0" dirty="0"/>
              <a:t>”</a:t>
            </a:r>
            <a:br>
              <a:rPr lang="en-GB" baseline="0" dirty="0"/>
            </a:br>
            <a:r>
              <a:rPr lang="en-GB" baseline="0" dirty="0"/>
              <a:t>3. </a:t>
            </a:r>
            <a:r>
              <a:rPr lang="en-GB" baseline="0" dirty="0" err="1"/>
              <a:t>Trykk</a:t>
            </a:r>
            <a:r>
              <a:rPr lang="en-GB" baseline="0" dirty="0"/>
              <a:t> </a:t>
            </a:r>
            <a:r>
              <a:rPr lang="en-GB" baseline="0" dirty="0" err="1"/>
              <a:t>på</a:t>
            </a:r>
            <a:r>
              <a:rPr lang="en-GB" baseline="0" dirty="0"/>
              <a:t> ”</a:t>
            </a:r>
            <a:r>
              <a:rPr lang="en-GB" baseline="0" dirty="0" err="1"/>
              <a:t>Bruk</a:t>
            </a:r>
            <a:r>
              <a:rPr lang="en-GB" baseline="0" dirty="0"/>
              <a:t>” (</a:t>
            </a:r>
            <a:r>
              <a:rPr lang="en-GB" baseline="0" dirty="0" err="1"/>
              <a:t>Ikke</a:t>
            </a:r>
            <a:r>
              <a:rPr lang="en-GB" baseline="0" dirty="0"/>
              <a:t> “</a:t>
            </a:r>
            <a:r>
              <a:rPr lang="en-GB" baseline="0" dirty="0" err="1"/>
              <a:t>Bruk</a:t>
            </a:r>
            <a:r>
              <a:rPr lang="en-GB" baseline="0" dirty="0"/>
              <a:t> </a:t>
            </a:r>
            <a:r>
              <a:rPr lang="en-GB" baseline="0" dirty="0" err="1"/>
              <a:t>alle</a:t>
            </a:r>
            <a:r>
              <a:rPr lang="en-GB" baseline="0" dirty="0"/>
              <a:t>”)</a:t>
            </a:r>
            <a:br>
              <a:rPr lang="en-GB" baseline="0" dirty="0"/>
            </a:br>
            <a:br>
              <a:rPr lang="en-GB" baseline="0"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p:txBody>
      </p:sp>
      <p:sp>
        <p:nvSpPr>
          <p:cNvPr id="10" name="Navn"/>
          <p:cNvSpPr>
            <a:spLocks noGrp="1"/>
          </p:cNvSpPr>
          <p:nvPr>
            <p:ph type="body" sz="quarter" idx="13" hasCustomPrompt="1"/>
          </p:nvPr>
        </p:nvSpPr>
        <p:spPr>
          <a:xfrm>
            <a:off x="1776607" y="4637021"/>
            <a:ext cx="8638785" cy="314325"/>
          </a:xfrm>
        </p:spPr>
        <p:txBody>
          <a:bodyPr tIns="18000" bIns="18000"/>
          <a:lstStyle>
            <a:lvl1pPr marL="0" indent="0" algn="ctr">
              <a:buFontTx/>
              <a:buNone/>
              <a:defRPr sz="1950" b="0" i="0">
                <a:solidFill>
                  <a:schemeClr val="bg1"/>
                </a:solidFill>
                <a:latin typeface="+mn-lt"/>
                <a:ea typeface="Gill Sans" charset="0"/>
                <a:cs typeface="Gill Sans" charset="0"/>
              </a:defRPr>
            </a:lvl1pPr>
          </a:lstStyle>
          <a:p>
            <a:pPr lvl="0"/>
            <a:r>
              <a:rPr lang="nb-NO" dirty="0"/>
              <a:t>Navn</a:t>
            </a:r>
          </a:p>
        </p:txBody>
      </p:sp>
      <p:sp>
        <p:nvSpPr>
          <p:cNvPr id="11" name="Stilling/tittel"/>
          <p:cNvSpPr>
            <a:spLocks noGrp="1"/>
          </p:cNvSpPr>
          <p:nvPr>
            <p:ph type="body" sz="quarter" idx="14" hasCustomPrompt="1"/>
          </p:nvPr>
        </p:nvSpPr>
        <p:spPr>
          <a:xfrm>
            <a:off x="1776607" y="4933113"/>
            <a:ext cx="8638785" cy="314325"/>
          </a:xfrm>
        </p:spPr>
        <p:txBody>
          <a:bodyPr tIns="18000" bIns="18000"/>
          <a:lstStyle>
            <a:lvl1pPr marL="0" indent="0" algn="ctr">
              <a:buFontTx/>
              <a:buNone/>
              <a:defRPr sz="1950" b="0" i="0">
                <a:solidFill>
                  <a:schemeClr val="bg1"/>
                </a:solidFill>
                <a:latin typeface="+mn-lt"/>
                <a:ea typeface="Gill Sans" charset="0"/>
                <a:cs typeface="Gill Sans" charset="0"/>
              </a:defRPr>
            </a:lvl1pPr>
          </a:lstStyle>
          <a:p>
            <a:pPr lvl="0"/>
            <a:r>
              <a:rPr lang="nb-NO" dirty="0"/>
              <a:t>Stilling / tittel</a:t>
            </a:r>
          </a:p>
        </p:txBody>
      </p:sp>
      <p:sp>
        <p:nvSpPr>
          <p:cNvPr id="3" name="Undertittel 2"/>
          <p:cNvSpPr>
            <a:spLocks noGrp="1"/>
          </p:cNvSpPr>
          <p:nvPr>
            <p:ph type="subTitle" idx="1" hasCustomPrompt="1"/>
          </p:nvPr>
        </p:nvSpPr>
        <p:spPr>
          <a:xfrm>
            <a:off x="1524000" y="3685564"/>
            <a:ext cx="9144000" cy="596150"/>
          </a:xfrm>
        </p:spPr>
        <p:txBody>
          <a:bodyPr tIns="18000" bIns="46800"/>
          <a:lstStyle>
            <a:lvl1pPr marL="0" indent="0" algn="ctr">
              <a:buNone/>
              <a:defRPr sz="25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p:cNvSpPr>
            <a:spLocks noGrp="1"/>
          </p:cNvSpPr>
          <p:nvPr>
            <p:ph type="ctrTitle" hasCustomPrompt="1"/>
          </p:nvPr>
        </p:nvSpPr>
        <p:spPr>
          <a:xfrm>
            <a:off x="1524000" y="2766645"/>
            <a:ext cx="9144000" cy="918919"/>
          </a:xfrm>
        </p:spPr>
        <p:txBody>
          <a:bodyPr anchor="b"/>
          <a:lstStyle>
            <a:lvl1pPr algn="ctr">
              <a:defRPr sz="2800" b="0" i="0" cap="all" baseline="0">
                <a:solidFill>
                  <a:schemeClr val="bg1"/>
                </a:solidFill>
                <a:latin typeface="+mj-lt"/>
                <a:ea typeface="Gill Sans" charset="0"/>
                <a:cs typeface="Gill Sans" charset="0"/>
              </a:defRPr>
            </a:lvl1pPr>
          </a:lstStyle>
          <a:p>
            <a:r>
              <a:rPr lang="nb-NO" dirty="0"/>
              <a:t>Presentasjonens tittel</a:t>
            </a:r>
            <a:endParaRPr lang="en-GB" dirty="0"/>
          </a:p>
        </p:txBody>
      </p:sp>
      <p:sp>
        <p:nvSpPr>
          <p:cNvPr id="5" name="LOGO (Plassholder for bunntekst)"/>
          <p:cNvSpPr>
            <a:spLocks noGrp="1" noChangeAspect="1"/>
          </p:cNvSpPr>
          <p:nvPr>
            <p:ph type="ftr" sz="quarter" idx="11"/>
          </p:nvPr>
        </p:nvSpPr>
        <p:spPr>
          <a:xfrm>
            <a:off x="5555559" y="1029377"/>
            <a:ext cx="1080882" cy="1441176"/>
          </a:xfrm>
          <a:blipFill>
            <a:blip r:embed="rId2"/>
            <a:stretch>
              <a:fillRect/>
            </a:stretch>
          </a:blipFill>
        </p:spPr>
        <p:txBody>
          <a:bodyPr/>
          <a:lstStyle>
            <a:lvl1pPr>
              <a:defRPr>
                <a:solidFill>
                  <a:schemeClr val="tx1">
                    <a:tint val="75000"/>
                    <a:alpha val="0"/>
                  </a:schemeClr>
                </a:solidFill>
              </a:defRPr>
            </a:lvl1pPr>
          </a:lstStyle>
          <a:p>
            <a:endParaRPr lang="en-GB" dirty="0"/>
          </a:p>
        </p:txBody>
      </p:sp>
    </p:spTree>
    <p:extLst>
      <p:ext uri="{BB962C8B-B14F-4D97-AF65-F5344CB8AC3E}">
        <p14:creationId xmlns:p14="http://schemas.microsoft.com/office/powerpoint/2010/main" val="1470630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tellysbilde, Logo med hvit tekst">
    <p:spTree>
      <p:nvGrpSpPr>
        <p:cNvPr id="1" name=""/>
        <p:cNvGrpSpPr/>
        <p:nvPr/>
      </p:nvGrpSpPr>
      <p:grpSpPr>
        <a:xfrm>
          <a:off x="0" y="0"/>
          <a:ext cx="0" cy="0"/>
          <a:chOff x="0" y="0"/>
          <a:chExt cx="0" cy="0"/>
        </a:xfrm>
      </p:grpSpPr>
      <p:sp>
        <p:nvSpPr>
          <p:cNvPr id="13" name="bakgrunnsbilde"/>
          <p:cNvSpPr>
            <a:spLocks noGrp="1"/>
          </p:cNvSpPr>
          <p:nvPr>
            <p:ph type="pic" sz="quarter" idx="15" hasCustomPrompt="1"/>
          </p:nvPr>
        </p:nvSpPr>
        <p:spPr>
          <a:xfrm>
            <a:off x="0" y="0"/>
            <a:ext cx="12192000" cy="6858000"/>
          </a:xfrm>
          <a:pattFill prst="ltUpDiag">
            <a:fgClr>
              <a:schemeClr val="bg2">
                <a:lumMod val="75000"/>
              </a:schemeClr>
            </a:fgClr>
            <a:bgClr>
              <a:schemeClr val="bg2">
                <a:lumMod val="90000"/>
              </a:schemeClr>
            </a:bgClr>
          </a:pattFill>
        </p:spPr>
        <p:txBody>
          <a:bodyPr lIns="360000" tIns="468000" rIns="6840000"/>
          <a:lstStyle>
            <a:lvl1pPr marL="0" indent="0" algn="l">
              <a:spcBef>
                <a:spcPts val="0"/>
              </a:spcBef>
              <a:spcAft>
                <a:spcPts val="0"/>
              </a:spcAft>
              <a:buFontTx/>
              <a:buNone/>
              <a:defRPr sz="1200" baseline="0">
                <a:solidFill>
                  <a:schemeClr val="bg2">
                    <a:lumMod val="25000"/>
                  </a:schemeClr>
                </a:solidFill>
              </a:defRPr>
            </a:lvl1pPr>
          </a:lstStyle>
          <a:p>
            <a:r>
              <a:rPr lang="en-GB" dirty="0"/>
              <a:t>Dra inn et </a:t>
            </a:r>
            <a:r>
              <a:rPr lang="en-GB" dirty="0" err="1"/>
              <a:t>bilde</a:t>
            </a:r>
            <a:r>
              <a:rPr lang="en-GB" dirty="0"/>
              <a:t> for </a:t>
            </a:r>
            <a:r>
              <a:rPr lang="en-GB" dirty="0" err="1"/>
              <a:t>å</a:t>
            </a:r>
            <a:r>
              <a:rPr lang="en-GB" dirty="0"/>
              <a:t> </a:t>
            </a:r>
            <a:r>
              <a:rPr lang="en-GB" dirty="0" err="1"/>
              <a:t>legge</a:t>
            </a:r>
            <a:r>
              <a:rPr lang="en-GB" dirty="0"/>
              <a:t> </a:t>
            </a:r>
            <a:r>
              <a:rPr lang="en-GB" dirty="0" err="1"/>
              <a:t>til</a:t>
            </a:r>
            <a:r>
              <a:rPr lang="en-GB" dirty="0"/>
              <a:t> </a:t>
            </a:r>
            <a:r>
              <a:rPr lang="en-GB" dirty="0" err="1"/>
              <a:t>bakgrunn</a:t>
            </a:r>
            <a:r>
              <a:rPr lang="en-GB" dirty="0"/>
              <a:t>.</a:t>
            </a:r>
            <a:br>
              <a:rPr lang="en-GB" dirty="0"/>
            </a:br>
            <a:r>
              <a:rPr lang="en-GB" dirty="0"/>
              <a:t>Logo </a:t>
            </a:r>
            <a:r>
              <a:rPr lang="en-GB" dirty="0" err="1"/>
              <a:t>er</a:t>
            </a:r>
            <a:r>
              <a:rPr lang="en-GB" dirty="0"/>
              <a:t> </a:t>
            </a:r>
            <a:r>
              <a:rPr lang="en-GB" dirty="0" err="1"/>
              <a:t>lagt</a:t>
            </a:r>
            <a:r>
              <a:rPr lang="en-GB" dirty="0"/>
              <a:t> </a:t>
            </a:r>
            <a:r>
              <a:rPr lang="en-GB" dirty="0" err="1"/>
              <a:t>til</a:t>
            </a:r>
            <a:r>
              <a:rPr lang="en-GB" dirty="0"/>
              <a:t> </a:t>
            </a:r>
            <a:r>
              <a:rPr lang="en-GB" dirty="0" err="1"/>
              <a:t>som</a:t>
            </a:r>
            <a:r>
              <a:rPr lang="en-GB" dirty="0"/>
              <a:t> </a:t>
            </a:r>
            <a:r>
              <a:rPr lang="en-GB" dirty="0" err="1"/>
              <a:t>bunntekstelement</a:t>
            </a:r>
            <a:r>
              <a:rPr lang="en-GB" dirty="0"/>
              <a:t> for </a:t>
            </a:r>
            <a:r>
              <a:rPr lang="en-GB" dirty="0" err="1"/>
              <a:t>å</a:t>
            </a:r>
            <a:r>
              <a:rPr lang="en-GB" dirty="0"/>
              <a:t> </a:t>
            </a:r>
            <a:r>
              <a:rPr lang="en-GB" dirty="0" err="1"/>
              <a:t>komme</a:t>
            </a:r>
            <a:r>
              <a:rPr lang="en-GB" dirty="0"/>
              <a:t> over </a:t>
            </a:r>
            <a:r>
              <a:rPr lang="en-GB" dirty="0" err="1"/>
              <a:t>bildet</a:t>
            </a:r>
            <a:r>
              <a:rPr lang="en-GB" dirty="0"/>
              <a:t>. For</a:t>
            </a:r>
            <a:r>
              <a:rPr lang="en-GB" baseline="0" dirty="0"/>
              <a:t> </a:t>
            </a:r>
            <a:r>
              <a:rPr lang="en-GB" baseline="0" dirty="0" err="1"/>
              <a:t>å</a:t>
            </a:r>
            <a:r>
              <a:rPr lang="en-GB" baseline="0" dirty="0"/>
              <a:t> </a:t>
            </a:r>
            <a:r>
              <a:rPr lang="en-GB" baseline="0" dirty="0" err="1"/>
              <a:t>vise</a:t>
            </a:r>
            <a:r>
              <a:rPr lang="en-GB" baseline="0" dirty="0"/>
              <a:t> (</a:t>
            </a:r>
            <a:r>
              <a:rPr lang="en-GB" baseline="0" dirty="0" err="1"/>
              <a:t>hvis</a:t>
            </a:r>
            <a:r>
              <a:rPr lang="en-GB" baseline="0" dirty="0"/>
              <a:t> den </a:t>
            </a:r>
            <a:r>
              <a:rPr lang="en-GB" baseline="0" dirty="0" err="1"/>
              <a:t>ikke</a:t>
            </a:r>
            <a:r>
              <a:rPr lang="en-GB" baseline="0" dirty="0"/>
              <a:t> </a:t>
            </a:r>
            <a:r>
              <a:rPr lang="en-GB" baseline="0" dirty="0" err="1"/>
              <a:t>vises</a:t>
            </a:r>
            <a:r>
              <a:rPr lang="en-GB" baseline="0" dirty="0"/>
              <a:t>): </a:t>
            </a:r>
            <a:br>
              <a:rPr lang="en-GB" baseline="0" dirty="0"/>
            </a:br>
            <a:r>
              <a:rPr lang="en-GB" baseline="0" dirty="0"/>
              <a:t>1. I </a:t>
            </a:r>
            <a:r>
              <a:rPr lang="en-GB" baseline="0" dirty="0" err="1"/>
              <a:t>topplinja</a:t>
            </a:r>
            <a:r>
              <a:rPr lang="en-GB" baseline="0" dirty="0"/>
              <a:t> (</a:t>
            </a:r>
            <a:r>
              <a:rPr lang="en-GB" baseline="0" dirty="0" err="1"/>
              <a:t>båndet</a:t>
            </a:r>
            <a:r>
              <a:rPr lang="en-GB" baseline="0" dirty="0"/>
              <a:t>) under Sett inn, </a:t>
            </a:r>
            <a:r>
              <a:rPr lang="en-GB" baseline="0" dirty="0" err="1"/>
              <a:t>velg</a:t>
            </a:r>
            <a:r>
              <a:rPr lang="en-GB" baseline="0" dirty="0"/>
              <a:t>  </a:t>
            </a:r>
            <a:r>
              <a:rPr lang="en-GB" baseline="0" dirty="0" err="1"/>
              <a:t>Topptekst</a:t>
            </a:r>
            <a:r>
              <a:rPr lang="en-GB" baseline="0" dirty="0"/>
              <a:t> </a:t>
            </a:r>
            <a:r>
              <a:rPr lang="en-GB" baseline="0" dirty="0" err="1"/>
              <a:t>og</a:t>
            </a:r>
            <a:r>
              <a:rPr lang="en-GB" baseline="0" dirty="0"/>
              <a:t> </a:t>
            </a:r>
            <a:r>
              <a:rPr lang="en-GB" baseline="0" dirty="0" err="1"/>
              <a:t>bunntekst</a:t>
            </a:r>
            <a:br>
              <a:rPr lang="en-GB" baseline="0" dirty="0"/>
            </a:br>
            <a:r>
              <a:rPr lang="en-GB" baseline="0" dirty="0"/>
              <a:t>2. I </a:t>
            </a:r>
            <a:r>
              <a:rPr lang="en-GB" baseline="0" dirty="0" err="1"/>
              <a:t>vinduet</a:t>
            </a:r>
            <a:r>
              <a:rPr lang="en-GB" baseline="0" dirty="0"/>
              <a:t> </a:t>
            </a:r>
            <a:r>
              <a:rPr lang="en-GB" baseline="0" dirty="0" err="1"/>
              <a:t>som</a:t>
            </a:r>
            <a:r>
              <a:rPr lang="en-GB" baseline="0" dirty="0"/>
              <a:t> </a:t>
            </a:r>
            <a:r>
              <a:rPr lang="en-GB" baseline="0" dirty="0" err="1"/>
              <a:t>åpnes</a:t>
            </a:r>
            <a:r>
              <a:rPr lang="en-GB" baseline="0" dirty="0"/>
              <a:t>, </a:t>
            </a:r>
            <a:r>
              <a:rPr lang="en-GB" baseline="0" dirty="0" err="1"/>
              <a:t>merk</a:t>
            </a:r>
            <a:r>
              <a:rPr lang="en-GB" baseline="0" dirty="0"/>
              <a:t> </a:t>
            </a:r>
            <a:r>
              <a:rPr lang="en-GB" baseline="0" dirty="0" err="1"/>
              <a:t>av</a:t>
            </a:r>
            <a:r>
              <a:rPr lang="en-GB" baseline="0" dirty="0"/>
              <a:t> </a:t>
            </a:r>
            <a:r>
              <a:rPr lang="en-GB" baseline="0" dirty="0" err="1"/>
              <a:t>i</a:t>
            </a:r>
            <a:r>
              <a:rPr lang="en-GB" baseline="0" dirty="0"/>
              <a:t> </a:t>
            </a:r>
            <a:r>
              <a:rPr lang="en-GB" baseline="0" dirty="0" err="1"/>
              <a:t>feltet</a:t>
            </a:r>
            <a:r>
              <a:rPr lang="en-GB" baseline="0" dirty="0"/>
              <a:t> for “</a:t>
            </a:r>
            <a:r>
              <a:rPr lang="en-GB" baseline="0" dirty="0" err="1"/>
              <a:t>Bunntekst</a:t>
            </a:r>
            <a:r>
              <a:rPr lang="en-GB" baseline="0" dirty="0"/>
              <a:t>”</a:t>
            </a:r>
            <a:br>
              <a:rPr lang="en-GB" baseline="0" dirty="0"/>
            </a:br>
            <a:r>
              <a:rPr lang="en-GB" baseline="0" dirty="0"/>
              <a:t>3. </a:t>
            </a:r>
            <a:r>
              <a:rPr lang="en-GB" baseline="0" dirty="0" err="1"/>
              <a:t>Trykk</a:t>
            </a:r>
            <a:r>
              <a:rPr lang="en-GB" baseline="0" dirty="0"/>
              <a:t> </a:t>
            </a:r>
            <a:r>
              <a:rPr lang="en-GB" baseline="0" dirty="0" err="1"/>
              <a:t>på</a:t>
            </a:r>
            <a:r>
              <a:rPr lang="en-GB" baseline="0" dirty="0"/>
              <a:t> ”</a:t>
            </a:r>
            <a:r>
              <a:rPr lang="en-GB" baseline="0" dirty="0" err="1"/>
              <a:t>Bruk</a:t>
            </a:r>
            <a:r>
              <a:rPr lang="en-GB" baseline="0" dirty="0"/>
              <a:t>” (</a:t>
            </a:r>
            <a:r>
              <a:rPr lang="en-GB" baseline="0" dirty="0" err="1"/>
              <a:t>Ikke</a:t>
            </a:r>
            <a:r>
              <a:rPr lang="en-GB" baseline="0" dirty="0"/>
              <a:t> “</a:t>
            </a:r>
            <a:r>
              <a:rPr lang="en-GB" baseline="0" dirty="0" err="1"/>
              <a:t>Bruk</a:t>
            </a:r>
            <a:r>
              <a:rPr lang="en-GB" baseline="0" dirty="0"/>
              <a:t> </a:t>
            </a:r>
            <a:r>
              <a:rPr lang="en-GB" baseline="0" dirty="0" err="1"/>
              <a:t>alle</a:t>
            </a:r>
            <a:r>
              <a:rPr lang="en-GB" baseline="0" dirty="0"/>
              <a:t>”)</a:t>
            </a:r>
            <a:br>
              <a:rPr lang="en-GB" baseline="0" dirty="0"/>
            </a:br>
            <a:br>
              <a:rPr lang="en-GB" baseline="0"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p:txBody>
      </p:sp>
      <p:sp>
        <p:nvSpPr>
          <p:cNvPr id="10" name="Navn"/>
          <p:cNvSpPr>
            <a:spLocks noGrp="1"/>
          </p:cNvSpPr>
          <p:nvPr>
            <p:ph type="body" sz="quarter" idx="13" hasCustomPrompt="1"/>
          </p:nvPr>
        </p:nvSpPr>
        <p:spPr>
          <a:xfrm>
            <a:off x="1776607" y="4637021"/>
            <a:ext cx="8638785" cy="314325"/>
          </a:xfrm>
        </p:spPr>
        <p:txBody>
          <a:bodyPr tIns="18000" bIns="18000"/>
          <a:lstStyle>
            <a:lvl1pPr marL="0" indent="0" algn="ctr">
              <a:buFontTx/>
              <a:buNone/>
              <a:defRPr sz="1950" b="0" i="0">
                <a:solidFill>
                  <a:schemeClr val="bg1"/>
                </a:solidFill>
                <a:latin typeface="+mn-lt"/>
                <a:ea typeface="Gill Sans" charset="0"/>
                <a:cs typeface="Gill Sans" charset="0"/>
              </a:defRPr>
            </a:lvl1pPr>
          </a:lstStyle>
          <a:p>
            <a:pPr lvl="0"/>
            <a:r>
              <a:rPr lang="nb-NO" dirty="0"/>
              <a:t>Navn</a:t>
            </a:r>
          </a:p>
        </p:txBody>
      </p:sp>
      <p:sp>
        <p:nvSpPr>
          <p:cNvPr id="11" name="Stilling/tittel"/>
          <p:cNvSpPr>
            <a:spLocks noGrp="1"/>
          </p:cNvSpPr>
          <p:nvPr>
            <p:ph type="body" sz="quarter" idx="14" hasCustomPrompt="1"/>
          </p:nvPr>
        </p:nvSpPr>
        <p:spPr>
          <a:xfrm>
            <a:off x="1776607" y="4933113"/>
            <a:ext cx="8638785" cy="314325"/>
          </a:xfrm>
        </p:spPr>
        <p:txBody>
          <a:bodyPr tIns="18000" bIns="18000"/>
          <a:lstStyle>
            <a:lvl1pPr marL="0" indent="0" algn="ctr">
              <a:buFontTx/>
              <a:buNone/>
              <a:defRPr sz="1950" b="0" i="0">
                <a:solidFill>
                  <a:schemeClr val="bg1"/>
                </a:solidFill>
                <a:latin typeface="+mn-lt"/>
                <a:ea typeface="Gill Sans" charset="0"/>
                <a:cs typeface="Gill Sans" charset="0"/>
              </a:defRPr>
            </a:lvl1pPr>
          </a:lstStyle>
          <a:p>
            <a:pPr lvl="0"/>
            <a:r>
              <a:rPr lang="nb-NO" dirty="0"/>
              <a:t>Stilling / tittel</a:t>
            </a:r>
          </a:p>
        </p:txBody>
      </p:sp>
      <p:sp>
        <p:nvSpPr>
          <p:cNvPr id="3" name="Undertittel 2"/>
          <p:cNvSpPr>
            <a:spLocks noGrp="1"/>
          </p:cNvSpPr>
          <p:nvPr>
            <p:ph type="subTitle" idx="1" hasCustomPrompt="1"/>
          </p:nvPr>
        </p:nvSpPr>
        <p:spPr>
          <a:xfrm>
            <a:off x="1524000" y="3685564"/>
            <a:ext cx="9144000" cy="596150"/>
          </a:xfrm>
        </p:spPr>
        <p:txBody>
          <a:bodyPr tIns="18000" bIns="46800"/>
          <a:lstStyle>
            <a:lvl1pPr marL="0" indent="0" algn="ctr">
              <a:buNone/>
              <a:defRPr sz="25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p:cNvSpPr>
            <a:spLocks noGrp="1"/>
          </p:cNvSpPr>
          <p:nvPr>
            <p:ph type="ctrTitle" hasCustomPrompt="1"/>
          </p:nvPr>
        </p:nvSpPr>
        <p:spPr>
          <a:xfrm>
            <a:off x="1524000" y="2766645"/>
            <a:ext cx="9144000" cy="918919"/>
          </a:xfrm>
        </p:spPr>
        <p:txBody>
          <a:bodyPr anchor="b"/>
          <a:lstStyle>
            <a:lvl1pPr algn="ctr">
              <a:defRPr sz="2800" b="0" i="0" cap="all" baseline="0">
                <a:solidFill>
                  <a:schemeClr val="bg1"/>
                </a:solidFill>
                <a:latin typeface="+mj-lt"/>
                <a:ea typeface="Gill Sans" charset="0"/>
                <a:cs typeface="Gill Sans" charset="0"/>
              </a:defRPr>
            </a:lvl1pPr>
          </a:lstStyle>
          <a:p>
            <a:r>
              <a:rPr lang="nb-NO" dirty="0"/>
              <a:t>Presentasjonens tittel</a:t>
            </a:r>
            <a:endParaRPr lang="en-GB" dirty="0"/>
          </a:p>
        </p:txBody>
      </p:sp>
      <p:sp>
        <p:nvSpPr>
          <p:cNvPr id="5" name="LOGO (Plassholder for bunntekst)"/>
          <p:cNvSpPr>
            <a:spLocks noGrp="1" noChangeAspect="1"/>
          </p:cNvSpPr>
          <p:nvPr>
            <p:ph type="ftr" sz="quarter" idx="11"/>
          </p:nvPr>
        </p:nvSpPr>
        <p:spPr>
          <a:xfrm>
            <a:off x="5555559" y="1029377"/>
            <a:ext cx="1080882" cy="1441176"/>
          </a:xfrm>
          <a:blipFill>
            <a:blip r:embed="rId2"/>
            <a:stretch>
              <a:fillRect/>
            </a:stretch>
          </a:blipFill>
        </p:spPr>
        <p:txBody>
          <a:bodyPr/>
          <a:lstStyle>
            <a:lvl1pPr>
              <a:defRPr>
                <a:solidFill>
                  <a:schemeClr val="tx1">
                    <a:tint val="75000"/>
                    <a:alpha val="0"/>
                  </a:schemeClr>
                </a:solidFill>
              </a:defRPr>
            </a:lvl1pPr>
          </a:lstStyle>
          <a:p>
            <a:endParaRPr lang="en-GB" dirty="0"/>
          </a:p>
        </p:txBody>
      </p:sp>
    </p:spTree>
    <p:extLst>
      <p:ext uri="{BB962C8B-B14F-4D97-AF65-F5344CB8AC3E}">
        <p14:creationId xmlns:p14="http://schemas.microsoft.com/office/powerpoint/2010/main" val="350076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graf, grå">
    <p:spTree>
      <p:nvGrpSpPr>
        <p:cNvPr id="1" name=""/>
        <p:cNvGrpSpPr/>
        <p:nvPr/>
      </p:nvGrpSpPr>
      <p:grpSpPr>
        <a:xfrm>
          <a:off x="0" y="0"/>
          <a:ext cx="0" cy="0"/>
          <a:chOff x="0" y="0"/>
          <a:chExt cx="0" cy="0"/>
        </a:xfrm>
      </p:grpSpPr>
      <p:sp>
        <p:nvSpPr>
          <p:cNvPr id="8" name="Rød bakgrunn"/>
          <p:cNvSpPr/>
          <p:nvPr userDrawn="1"/>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1037340" y="2303403"/>
            <a:ext cx="4240513"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nb-NO" dirty="0"/>
          </a:p>
        </p:txBody>
      </p:sp>
      <p:sp>
        <p:nvSpPr>
          <p:cNvPr id="13" name="Plassholder for diagram 5"/>
          <p:cNvSpPr>
            <a:spLocks noGrp="1"/>
          </p:cNvSpPr>
          <p:nvPr>
            <p:ph type="chart" sz="quarter" idx="10" hasCustomPrompt="1"/>
          </p:nvPr>
        </p:nvSpPr>
        <p:spPr>
          <a:xfrm>
            <a:off x="6084000" y="2303403"/>
            <a:ext cx="5763600" cy="386441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4" name="Tittel 3"/>
          <p:cNvSpPr>
            <a:spLocks noGrp="1"/>
          </p:cNvSpPr>
          <p:nvPr>
            <p:ph type="title"/>
          </p:nvPr>
        </p:nvSpPr>
        <p:spPr>
          <a:xfrm>
            <a:off x="1037340" y="587553"/>
            <a:ext cx="4240513" cy="818667"/>
          </a:xfrm>
        </p:spPr>
        <p:txBody>
          <a:bodyPr/>
          <a:lstStyle/>
          <a:p>
            <a:r>
              <a:rPr lang="nb-NO"/>
              <a:t>Klikk for å redigere tittelstil</a:t>
            </a:r>
          </a:p>
        </p:txBody>
      </p:sp>
    </p:spTree>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tellysbilde, mørk tekst">
    <p:spTree>
      <p:nvGrpSpPr>
        <p:cNvPr id="1" name=""/>
        <p:cNvGrpSpPr/>
        <p:nvPr/>
      </p:nvGrpSpPr>
      <p:grpSpPr>
        <a:xfrm>
          <a:off x="0" y="0"/>
          <a:ext cx="0" cy="0"/>
          <a:chOff x="0" y="0"/>
          <a:chExt cx="0" cy="0"/>
        </a:xfrm>
      </p:grpSpPr>
      <p:sp>
        <p:nvSpPr>
          <p:cNvPr id="13" name="bakgrunnsbilde"/>
          <p:cNvSpPr>
            <a:spLocks noGrp="1"/>
          </p:cNvSpPr>
          <p:nvPr>
            <p:ph type="pic" sz="quarter" idx="15" hasCustomPrompt="1"/>
          </p:nvPr>
        </p:nvSpPr>
        <p:spPr>
          <a:xfrm>
            <a:off x="0" y="0"/>
            <a:ext cx="12192000" cy="6858000"/>
          </a:xfrm>
          <a:pattFill prst="ltUpDiag">
            <a:fgClr>
              <a:schemeClr val="bg2">
                <a:lumMod val="75000"/>
              </a:schemeClr>
            </a:fgClr>
            <a:bgClr>
              <a:schemeClr val="bg2">
                <a:lumMod val="90000"/>
              </a:schemeClr>
            </a:bgClr>
          </a:pattFill>
        </p:spPr>
        <p:txBody>
          <a:bodyPr lIns="360000" tIns="468000" rIns="6840000"/>
          <a:lstStyle>
            <a:lvl1pPr marL="0" indent="0" algn="l">
              <a:spcBef>
                <a:spcPts val="0"/>
              </a:spcBef>
              <a:spcAft>
                <a:spcPts val="0"/>
              </a:spcAft>
              <a:buFontTx/>
              <a:buNone/>
              <a:defRPr sz="1200" baseline="0">
                <a:solidFill>
                  <a:schemeClr val="bg2">
                    <a:lumMod val="25000"/>
                  </a:schemeClr>
                </a:solidFill>
              </a:defRPr>
            </a:lvl1pPr>
          </a:lstStyle>
          <a:p>
            <a:r>
              <a:rPr lang="en-GB" dirty="0"/>
              <a:t>Dra inn et </a:t>
            </a:r>
            <a:r>
              <a:rPr lang="en-GB" dirty="0" err="1"/>
              <a:t>bilde</a:t>
            </a:r>
            <a:r>
              <a:rPr lang="en-GB" dirty="0"/>
              <a:t> for </a:t>
            </a:r>
            <a:r>
              <a:rPr lang="en-GB" dirty="0" err="1"/>
              <a:t>å</a:t>
            </a:r>
            <a:r>
              <a:rPr lang="en-GB" dirty="0"/>
              <a:t> </a:t>
            </a:r>
            <a:r>
              <a:rPr lang="en-GB" dirty="0" err="1"/>
              <a:t>legge</a:t>
            </a:r>
            <a:r>
              <a:rPr lang="en-GB" dirty="0"/>
              <a:t> </a:t>
            </a:r>
            <a:r>
              <a:rPr lang="en-GB" dirty="0" err="1"/>
              <a:t>til</a:t>
            </a:r>
            <a:r>
              <a:rPr lang="en-GB" dirty="0"/>
              <a:t> </a:t>
            </a:r>
            <a:r>
              <a:rPr lang="en-GB" dirty="0" err="1"/>
              <a:t>bakgrunn</a:t>
            </a:r>
            <a:r>
              <a:rPr lang="en-GB" dirty="0"/>
              <a:t>.</a:t>
            </a:r>
            <a:br>
              <a:rPr lang="en-GB" dirty="0"/>
            </a:br>
            <a:r>
              <a:rPr lang="en-GB" dirty="0"/>
              <a:t>Logo </a:t>
            </a:r>
            <a:r>
              <a:rPr lang="en-GB" dirty="0" err="1"/>
              <a:t>er</a:t>
            </a:r>
            <a:r>
              <a:rPr lang="en-GB" dirty="0"/>
              <a:t> </a:t>
            </a:r>
            <a:r>
              <a:rPr lang="en-GB" dirty="0" err="1"/>
              <a:t>lagt</a:t>
            </a:r>
            <a:r>
              <a:rPr lang="en-GB" dirty="0"/>
              <a:t> </a:t>
            </a:r>
            <a:r>
              <a:rPr lang="en-GB" dirty="0" err="1"/>
              <a:t>til</a:t>
            </a:r>
            <a:r>
              <a:rPr lang="en-GB" dirty="0"/>
              <a:t> </a:t>
            </a:r>
            <a:r>
              <a:rPr lang="en-GB" dirty="0" err="1"/>
              <a:t>som</a:t>
            </a:r>
            <a:r>
              <a:rPr lang="en-GB" dirty="0"/>
              <a:t> </a:t>
            </a:r>
            <a:r>
              <a:rPr lang="en-GB" dirty="0" err="1"/>
              <a:t>bunntekstelement</a:t>
            </a:r>
            <a:r>
              <a:rPr lang="en-GB" dirty="0"/>
              <a:t> for </a:t>
            </a:r>
            <a:r>
              <a:rPr lang="en-GB" dirty="0" err="1"/>
              <a:t>å</a:t>
            </a:r>
            <a:r>
              <a:rPr lang="en-GB" dirty="0"/>
              <a:t> </a:t>
            </a:r>
            <a:r>
              <a:rPr lang="en-GB" dirty="0" err="1"/>
              <a:t>komme</a:t>
            </a:r>
            <a:r>
              <a:rPr lang="en-GB" dirty="0"/>
              <a:t> over </a:t>
            </a:r>
            <a:r>
              <a:rPr lang="en-GB" dirty="0" err="1"/>
              <a:t>bildet</a:t>
            </a:r>
            <a:r>
              <a:rPr lang="en-GB" dirty="0"/>
              <a:t>. For</a:t>
            </a:r>
            <a:r>
              <a:rPr lang="en-GB" baseline="0" dirty="0"/>
              <a:t> </a:t>
            </a:r>
            <a:r>
              <a:rPr lang="en-GB" baseline="0" dirty="0" err="1"/>
              <a:t>å</a:t>
            </a:r>
            <a:r>
              <a:rPr lang="en-GB" baseline="0" dirty="0"/>
              <a:t> </a:t>
            </a:r>
            <a:r>
              <a:rPr lang="en-GB" baseline="0" dirty="0" err="1"/>
              <a:t>vise</a:t>
            </a:r>
            <a:r>
              <a:rPr lang="en-GB" baseline="0" dirty="0"/>
              <a:t> (</a:t>
            </a:r>
            <a:r>
              <a:rPr lang="en-GB" baseline="0" dirty="0" err="1"/>
              <a:t>hvis</a:t>
            </a:r>
            <a:r>
              <a:rPr lang="en-GB" baseline="0" dirty="0"/>
              <a:t> den </a:t>
            </a:r>
            <a:r>
              <a:rPr lang="en-GB" baseline="0" dirty="0" err="1"/>
              <a:t>ikke</a:t>
            </a:r>
            <a:r>
              <a:rPr lang="en-GB" baseline="0" dirty="0"/>
              <a:t> </a:t>
            </a:r>
            <a:r>
              <a:rPr lang="en-GB" baseline="0" dirty="0" err="1"/>
              <a:t>vises</a:t>
            </a:r>
            <a:r>
              <a:rPr lang="en-GB" baseline="0" dirty="0"/>
              <a:t>): </a:t>
            </a:r>
            <a:br>
              <a:rPr lang="en-GB" baseline="0" dirty="0"/>
            </a:br>
            <a:r>
              <a:rPr lang="en-GB" baseline="0" dirty="0"/>
              <a:t>1. I </a:t>
            </a:r>
            <a:r>
              <a:rPr lang="en-GB" baseline="0" dirty="0" err="1"/>
              <a:t>topplinja</a:t>
            </a:r>
            <a:r>
              <a:rPr lang="en-GB" baseline="0" dirty="0"/>
              <a:t> (</a:t>
            </a:r>
            <a:r>
              <a:rPr lang="en-GB" baseline="0" dirty="0" err="1"/>
              <a:t>båndet</a:t>
            </a:r>
            <a:r>
              <a:rPr lang="en-GB" baseline="0" dirty="0"/>
              <a:t>) under Sett inn, </a:t>
            </a:r>
            <a:r>
              <a:rPr lang="en-GB" baseline="0" dirty="0" err="1"/>
              <a:t>velg</a:t>
            </a:r>
            <a:r>
              <a:rPr lang="en-GB" baseline="0" dirty="0"/>
              <a:t>  </a:t>
            </a:r>
            <a:r>
              <a:rPr lang="en-GB" baseline="0" dirty="0" err="1"/>
              <a:t>Topptekst</a:t>
            </a:r>
            <a:r>
              <a:rPr lang="en-GB" baseline="0" dirty="0"/>
              <a:t> </a:t>
            </a:r>
            <a:r>
              <a:rPr lang="en-GB" baseline="0" dirty="0" err="1"/>
              <a:t>og</a:t>
            </a:r>
            <a:r>
              <a:rPr lang="en-GB" baseline="0" dirty="0"/>
              <a:t> </a:t>
            </a:r>
            <a:r>
              <a:rPr lang="en-GB" baseline="0" dirty="0" err="1"/>
              <a:t>bunntekst</a:t>
            </a:r>
            <a:br>
              <a:rPr lang="en-GB" baseline="0" dirty="0"/>
            </a:br>
            <a:r>
              <a:rPr lang="en-GB" baseline="0" dirty="0"/>
              <a:t>2. I </a:t>
            </a:r>
            <a:r>
              <a:rPr lang="en-GB" baseline="0" dirty="0" err="1"/>
              <a:t>vinduet</a:t>
            </a:r>
            <a:r>
              <a:rPr lang="en-GB" baseline="0" dirty="0"/>
              <a:t> </a:t>
            </a:r>
            <a:r>
              <a:rPr lang="en-GB" baseline="0" dirty="0" err="1"/>
              <a:t>som</a:t>
            </a:r>
            <a:r>
              <a:rPr lang="en-GB" baseline="0" dirty="0"/>
              <a:t> </a:t>
            </a:r>
            <a:r>
              <a:rPr lang="en-GB" baseline="0" dirty="0" err="1"/>
              <a:t>åpnes</a:t>
            </a:r>
            <a:r>
              <a:rPr lang="en-GB" baseline="0" dirty="0"/>
              <a:t>, </a:t>
            </a:r>
            <a:r>
              <a:rPr lang="en-GB" baseline="0" dirty="0" err="1"/>
              <a:t>merk</a:t>
            </a:r>
            <a:r>
              <a:rPr lang="en-GB" baseline="0" dirty="0"/>
              <a:t> </a:t>
            </a:r>
            <a:r>
              <a:rPr lang="en-GB" baseline="0" dirty="0" err="1"/>
              <a:t>av</a:t>
            </a:r>
            <a:r>
              <a:rPr lang="en-GB" baseline="0" dirty="0"/>
              <a:t> </a:t>
            </a:r>
            <a:r>
              <a:rPr lang="en-GB" baseline="0" dirty="0" err="1"/>
              <a:t>i</a:t>
            </a:r>
            <a:r>
              <a:rPr lang="en-GB" baseline="0" dirty="0"/>
              <a:t> </a:t>
            </a:r>
            <a:r>
              <a:rPr lang="en-GB" baseline="0" dirty="0" err="1"/>
              <a:t>feltet</a:t>
            </a:r>
            <a:r>
              <a:rPr lang="en-GB" baseline="0" dirty="0"/>
              <a:t> for “</a:t>
            </a:r>
            <a:r>
              <a:rPr lang="en-GB" baseline="0" dirty="0" err="1"/>
              <a:t>Bunntekst</a:t>
            </a:r>
            <a:r>
              <a:rPr lang="en-GB" baseline="0" dirty="0"/>
              <a:t>”</a:t>
            </a:r>
            <a:br>
              <a:rPr lang="en-GB" baseline="0" dirty="0"/>
            </a:br>
            <a:r>
              <a:rPr lang="en-GB" baseline="0" dirty="0"/>
              <a:t>3. </a:t>
            </a:r>
            <a:r>
              <a:rPr lang="en-GB" baseline="0" dirty="0" err="1"/>
              <a:t>Trykk</a:t>
            </a:r>
            <a:r>
              <a:rPr lang="en-GB" baseline="0" dirty="0"/>
              <a:t> </a:t>
            </a:r>
            <a:r>
              <a:rPr lang="en-GB" baseline="0" dirty="0" err="1"/>
              <a:t>på</a:t>
            </a:r>
            <a:r>
              <a:rPr lang="en-GB" baseline="0" dirty="0"/>
              <a:t> ”</a:t>
            </a:r>
            <a:r>
              <a:rPr lang="en-GB" baseline="0" dirty="0" err="1"/>
              <a:t>Bruk</a:t>
            </a:r>
            <a:r>
              <a:rPr lang="en-GB" baseline="0" dirty="0"/>
              <a:t>” (</a:t>
            </a:r>
            <a:r>
              <a:rPr lang="en-GB" baseline="0" dirty="0" err="1"/>
              <a:t>Ikke</a:t>
            </a:r>
            <a:r>
              <a:rPr lang="en-GB" baseline="0" dirty="0"/>
              <a:t> “</a:t>
            </a:r>
            <a:r>
              <a:rPr lang="en-GB" baseline="0" dirty="0" err="1"/>
              <a:t>Bruk</a:t>
            </a:r>
            <a:r>
              <a:rPr lang="en-GB" baseline="0" dirty="0"/>
              <a:t> </a:t>
            </a:r>
            <a:r>
              <a:rPr lang="en-GB" baseline="0" dirty="0" err="1"/>
              <a:t>alle</a:t>
            </a:r>
            <a:r>
              <a:rPr lang="en-GB" baseline="0" dirty="0"/>
              <a:t>”)</a:t>
            </a:r>
            <a:br>
              <a:rPr lang="en-GB" baseline="0" dirty="0"/>
            </a:br>
            <a:br>
              <a:rPr lang="en-GB" baseline="0"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p:txBody>
      </p:sp>
      <p:sp>
        <p:nvSpPr>
          <p:cNvPr id="10" name="Navn"/>
          <p:cNvSpPr>
            <a:spLocks noGrp="1"/>
          </p:cNvSpPr>
          <p:nvPr>
            <p:ph type="body" sz="quarter" idx="13" hasCustomPrompt="1"/>
          </p:nvPr>
        </p:nvSpPr>
        <p:spPr>
          <a:xfrm>
            <a:off x="1776607" y="4637021"/>
            <a:ext cx="8638785" cy="314325"/>
          </a:xfrm>
        </p:spPr>
        <p:txBody>
          <a:bodyPr tIns="18000" bIns="18000"/>
          <a:lstStyle>
            <a:lvl1pPr marL="0" indent="0" algn="ctr">
              <a:buFontTx/>
              <a:buNone/>
              <a:defRPr sz="1950" b="0" i="0">
                <a:solidFill>
                  <a:schemeClr val="tx2"/>
                </a:solidFill>
                <a:latin typeface="+mn-lt"/>
                <a:ea typeface="Gill Sans" charset="0"/>
                <a:cs typeface="Gill Sans" charset="0"/>
              </a:defRPr>
            </a:lvl1pPr>
          </a:lstStyle>
          <a:p>
            <a:pPr lvl="0"/>
            <a:r>
              <a:rPr lang="nb-NO" dirty="0"/>
              <a:t>Navn</a:t>
            </a:r>
          </a:p>
        </p:txBody>
      </p:sp>
      <p:sp>
        <p:nvSpPr>
          <p:cNvPr id="11" name="Stilling/tittel"/>
          <p:cNvSpPr>
            <a:spLocks noGrp="1"/>
          </p:cNvSpPr>
          <p:nvPr>
            <p:ph type="body" sz="quarter" idx="14" hasCustomPrompt="1"/>
          </p:nvPr>
        </p:nvSpPr>
        <p:spPr>
          <a:xfrm>
            <a:off x="1776607" y="4933113"/>
            <a:ext cx="8638785" cy="314325"/>
          </a:xfrm>
        </p:spPr>
        <p:txBody>
          <a:bodyPr tIns="18000" bIns="18000"/>
          <a:lstStyle>
            <a:lvl1pPr marL="0" indent="0" algn="ctr">
              <a:buFontTx/>
              <a:buNone/>
              <a:defRPr sz="1950" b="0" i="0">
                <a:solidFill>
                  <a:schemeClr val="tx2"/>
                </a:solidFill>
                <a:latin typeface="+mn-lt"/>
                <a:ea typeface="Gill Sans" charset="0"/>
                <a:cs typeface="Gill Sans" charset="0"/>
              </a:defRPr>
            </a:lvl1pPr>
          </a:lstStyle>
          <a:p>
            <a:pPr lvl="0"/>
            <a:r>
              <a:rPr lang="nb-NO" dirty="0"/>
              <a:t>Stilling / tittel</a:t>
            </a:r>
          </a:p>
        </p:txBody>
      </p:sp>
      <p:sp>
        <p:nvSpPr>
          <p:cNvPr id="3" name="Undertittel 2"/>
          <p:cNvSpPr>
            <a:spLocks noGrp="1"/>
          </p:cNvSpPr>
          <p:nvPr>
            <p:ph type="subTitle" idx="1" hasCustomPrompt="1"/>
          </p:nvPr>
        </p:nvSpPr>
        <p:spPr>
          <a:xfrm>
            <a:off x="1524000" y="3685564"/>
            <a:ext cx="9144000" cy="596150"/>
          </a:xfrm>
        </p:spPr>
        <p:txBody>
          <a:bodyPr tIns="18000" bIns="46800"/>
          <a:lstStyle>
            <a:lvl1pPr marL="0" indent="0" algn="ctr">
              <a:buNone/>
              <a:defRPr sz="255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p:cNvSpPr>
            <a:spLocks noGrp="1"/>
          </p:cNvSpPr>
          <p:nvPr>
            <p:ph type="ctrTitle" hasCustomPrompt="1"/>
          </p:nvPr>
        </p:nvSpPr>
        <p:spPr>
          <a:xfrm>
            <a:off x="1524000" y="2766645"/>
            <a:ext cx="9144000" cy="918919"/>
          </a:xfrm>
        </p:spPr>
        <p:txBody>
          <a:bodyPr anchor="b"/>
          <a:lstStyle>
            <a:lvl1pPr algn="ctr">
              <a:defRPr sz="2800" b="0" i="0" cap="all" baseline="0">
                <a:solidFill>
                  <a:schemeClr val="tx2"/>
                </a:solidFill>
                <a:latin typeface="+mj-lt"/>
                <a:ea typeface="Gill Sans" charset="0"/>
                <a:cs typeface="Gill Sans" charset="0"/>
              </a:defRPr>
            </a:lvl1pPr>
          </a:lstStyle>
          <a:p>
            <a:r>
              <a:rPr lang="nb-NO" dirty="0"/>
              <a:t>Presentasjonens tittel</a:t>
            </a:r>
            <a:endParaRPr lang="en-GB" dirty="0"/>
          </a:p>
        </p:txBody>
      </p:sp>
      <p:sp>
        <p:nvSpPr>
          <p:cNvPr id="5" name="LOGO (Plassholder for bunntekst)"/>
          <p:cNvSpPr>
            <a:spLocks noGrp="1" noChangeAspect="1"/>
          </p:cNvSpPr>
          <p:nvPr>
            <p:ph type="ftr" sz="quarter" idx="11"/>
          </p:nvPr>
        </p:nvSpPr>
        <p:spPr>
          <a:xfrm>
            <a:off x="5555559" y="1029377"/>
            <a:ext cx="1080882" cy="1441176"/>
          </a:xfrm>
          <a:blipFill>
            <a:blip r:embed="rId2"/>
            <a:stretch>
              <a:fillRect/>
            </a:stretch>
          </a:blipFill>
        </p:spPr>
        <p:txBody>
          <a:bodyPr/>
          <a:lstStyle>
            <a:lvl1pPr>
              <a:defRPr>
                <a:solidFill>
                  <a:schemeClr val="tx1">
                    <a:tint val="75000"/>
                    <a:alpha val="0"/>
                  </a:schemeClr>
                </a:solidFill>
              </a:defRPr>
            </a:lvl1pPr>
          </a:lstStyle>
          <a:p>
            <a:endParaRPr lang="en-GB" dirty="0"/>
          </a:p>
        </p:txBody>
      </p:sp>
    </p:spTree>
    <p:extLst>
      <p:ext uri="{BB962C8B-B14F-4D97-AF65-F5344CB8AC3E}">
        <p14:creationId xmlns:p14="http://schemas.microsoft.com/office/powerpoint/2010/main" val="388374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 innhold og graf, rød">
    <p:spTree>
      <p:nvGrpSpPr>
        <p:cNvPr id="1" name=""/>
        <p:cNvGrpSpPr/>
        <p:nvPr/>
      </p:nvGrpSpPr>
      <p:grpSpPr>
        <a:xfrm>
          <a:off x="0" y="0"/>
          <a:ext cx="0" cy="0"/>
          <a:chOff x="0" y="0"/>
          <a:chExt cx="0" cy="0"/>
        </a:xfrm>
      </p:grpSpPr>
      <p:sp>
        <p:nvSpPr>
          <p:cNvPr id="8" name="Rød bakgrunn"/>
          <p:cNvSpPr/>
          <p:nvPr userDrawn="1"/>
        </p:nvSpPr>
        <p:spPr>
          <a:xfrm>
            <a:off x="5326063" y="0"/>
            <a:ext cx="686593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innhold 2"/>
          <p:cNvSpPr>
            <a:spLocks noGrp="1"/>
          </p:cNvSpPr>
          <p:nvPr>
            <p:ph idx="1" hasCustomPrompt="1"/>
          </p:nvPr>
        </p:nvSpPr>
        <p:spPr>
          <a:xfrm>
            <a:off x="612648" y="2303403"/>
            <a:ext cx="4665205"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en-GB" dirty="0"/>
          </a:p>
        </p:txBody>
      </p:sp>
      <p:sp>
        <p:nvSpPr>
          <p:cNvPr id="13" name="Plassholder for diagram 5"/>
          <p:cNvSpPr>
            <a:spLocks noGrp="1"/>
          </p:cNvSpPr>
          <p:nvPr>
            <p:ph type="chart" sz="quarter" idx="10" hasCustomPrompt="1"/>
          </p:nvPr>
        </p:nvSpPr>
        <p:spPr>
          <a:xfrm>
            <a:off x="6084000" y="2232000"/>
            <a:ext cx="5763600" cy="3236400"/>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4" name="Tittel 3"/>
          <p:cNvSpPr>
            <a:spLocks noGrp="1"/>
          </p:cNvSpPr>
          <p:nvPr>
            <p:ph type="title"/>
          </p:nvPr>
        </p:nvSpPr>
        <p:spPr>
          <a:xfrm>
            <a:off x="1037340" y="587553"/>
            <a:ext cx="4240513" cy="818667"/>
          </a:xfrm>
        </p:spPr>
        <p:txBody>
          <a:bodyPr/>
          <a:lstStyle/>
          <a:p>
            <a:r>
              <a:rPr lang="nb-NO"/>
              <a:t>Klikk for å redigere tittelstil</a:t>
            </a:r>
          </a:p>
        </p:txBody>
      </p:sp>
    </p:spTree>
    <p:extLst>
      <p:ext uri="{BB962C8B-B14F-4D97-AF65-F5344CB8AC3E}">
        <p14:creationId xmlns:p14="http://schemas.microsoft.com/office/powerpoint/2010/main" val="1249303392"/>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 innhold og graf, grå">
    <p:spTree>
      <p:nvGrpSpPr>
        <p:cNvPr id="1" name=""/>
        <p:cNvGrpSpPr/>
        <p:nvPr/>
      </p:nvGrpSpPr>
      <p:grpSpPr>
        <a:xfrm>
          <a:off x="0" y="0"/>
          <a:ext cx="0" cy="0"/>
          <a:chOff x="0" y="0"/>
          <a:chExt cx="0" cy="0"/>
        </a:xfrm>
      </p:grpSpPr>
      <p:sp>
        <p:nvSpPr>
          <p:cNvPr id="8" name="Rød bakgrunn"/>
          <p:cNvSpPr/>
          <p:nvPr userDrawn="1"/>
        </p:nvSpPr>
        <p:spPr>
          <a:xfrm>
            <a:off x="5326063" y="0"/>
            <a:ext cx="6865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innhold 2"/>
          <p:cNvSpPr>
            <a:spLocks noGrp="1"/>
          </p:cNvSpPr>
          <p:nvPr>
            <p:ph idx="1" hasCustomPrompt="1"/>
          </p:nvPr>
        </p:nvSpPr>
        <p:spPr>
          <a:xfrm>
            <a:off x="612648" y="2303403"/>
            <a:ext cx="4665205"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en-GB" dirty="0"/>
          </a:p>
        </p:txBody>
      </p:sp>
      <p:sp>
        <p:nvSpPr>
          <p:cNvPr id="13" name="Plassholder for diagram 5"/>
          <p:cNvSpPr>
            <a:spLocks noGrp="1"/>
          </p:cNvSpPr>
          <p:nvPr>
            <p:ph type="chart" sz="quarter" idx="10" hasCustomPrompt="1"/>
          </p:nvPr>
        </p:nvSpPr>
        <p:spPr>
          <a:xfrm>
            <a:off x="6084000" y="2232000"/>
            <a:ext cx="5763600" cy="3236400"/>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4" name="Tittel 3"/>
          <p:cNvSpPr>
            <a:spLocks noGrp="1"/>
          </p:cNvSpPr>
          <p:nvPr>
            <p:ph type="title"/>
          </p:nvPr>
        </p:nvSpPr>
        <p:spPr>
          <a:xfrm>
            <a:off x="1037340" y="587553"/>
            <a:ext cx="4240513" cy="818667"/>
          </a:xfrm>
        </p:spPr>
        <p:txBody>
          <a:bodyPr/>
          <a:lstStyle/>
          <a:p>
            <a:r>
              <a:rPr lang="nb-NO"/>
              <a:t>Klikk for å redigere tittelstil</a:t>
            </a:r>
          </a:p>
        </p:txBody>
      </p:sp>
    </p:spTree>
    <p:extLst>
      <p:ext uri="{BB962C8B-B14F-4D97-AF65-F5344CB8AC3E}">
        <p14:creationId xmlns:p14="http://schemas.microsoft.com/office/powerpoint/2010/main" val="131507648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612648" y="2303403"/>
            <a:ext cx="4665205"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en-GB" dirty="0"/>
          </a:p>
        </p:txBody>
      </p:sp>
      <p:sp>
        <p:nvSpPr>
          <p:cNvPr id="5" name="Plassholder for bilde 4"/>
          <p:cNvSpPr>
            <a:spLocks noGrp="1"/>
          </p:cNvSpPr>
          <p:nvPr>
            <p:ph type="pic" sz="quarter" idx="10" hasCustomPrompt="1"/>
          </p:nvPr>
        </p:nvSpPr>
        <p:spPr>
          <a:xfrm>
            <a:off x="5326063" y="0"/>
            <a:ext cx="6865937" cy="6858000"/>
          </a:xfrm>
          <a:pattFill prst="ltUpDiag">
            <a:fgClr>
              <a:schemeClr val="bg2">
                <a:lumMod val="75000"/>
              </a:schemeClr>
            </a:fgClr>
            <a:bgClr>
              <a:schemeClr val="bg2">
                <a:lumMod val="90000"/>
              </a:schemeClr>
            </a:bgClr>
          </a:pattFill>
        </p:spPr>
        <p:txBody>
          <a:bodyPr tIns="1260000" anchor="t" anchorCtr="0"/>
          <a:lstStyle>
            <a:lvl1pPr marL="0" marR="0" indent="0" algn="l" defTabSz="914400" rtl="0" eaLnBrk="1" fontAlgn="auto" latinLnBrk="0" hangingPunct="1">
              <a:lnSpc>
                <a:spcPct val="104000"/>
              </a:lnSpc>
              <a:spcBef>
                <a:spcPts val="0"/>
              </a:spcBef>
              <a:spcAft>
                <a:spcPts val="0"/>
              </a:spcAft>
              <a:buClr>
                <a:schemeClr val="accent1"/>
              </a:buClr>
              <a:buSzTx/>
              <a:buFont typeface="Arial" charset="0"/>
              <a:buNone/>
              <a:tabLst/>
              <a:defRPr sz="1200" baseline="0">
                <a:solidFill>
                  <a:schemeClr val="bg2">
                    <a:lumMod val="25000"/>
                  </a:schemeClr>
                </a:solidFill>
              </a:defRPr>
            </a:lvl1pPr>
          </a:lstStyle>
          <a:p>
            <a:r>
              <a:rPr lang="en-GB" dirty="0"/>
              <a:t>Dra inn et </a:t>
            </a:r>
            <a:r>
              <a:rPr lang="en-GB" dirty="0" err="1"/>
              <a:t>bilde</a:t>
            </a:r>
            <a:r>
              <a:rPr lang="en-GB" dirty="0"/>
              <a:t> </a:t>
            </a:r>
            <a:r>
              <a:rPr lang="en-GB" dirty="0" err="1"/>
              <a:t>eller</a:t>
            </a:r>
            <a:r>
              <a:rPr lang="en-GB" dirty="0"/>
              <a:t> </a:t>
            </a:r>
            <a:r>
              <a:rPr lang="en-GB" dirty="0" err="1"/>
              <a:t>trykk</a:t>
            </a:r>
            <a:r>
              <a:rPr lang="en-GB" dirty="0"/>
              <a:t> </a:t>
            </a:r>
            <a:r>
              <a:rPr lang="en-GB" dirty="0" err="1"/>
              <a:t>på</a:t>
            </a:r>
            <a:r>
              <a:rPr lang="en-GB" dirty="0"/>
              <a:t> </a:t>
            </a:r>
            <a:r>
              <a:rPr lang="en-GB" dirty="0" err="1"/>
              <a:t>ikonet</a:t>
            </a:r>
            <a:r>
              <a:rPr lang="en-GB" dirty="0"/>
              <a:t> for </a:t>
            </a:r>
            <a:r>
              <a:rPr lang="en-GB" dirty="0" err="1"/>
              <a:t>å</a:t>
            </a:r>
            <a:r>
              <a:rPr lang="en-GB" dirty="0"/>
              <a:t> </a:t>
            </a:r>
            <a:r>
              <a:rPr lang="en-GB" dirty="0" err="1"/>
              <a:t>legge</a:t>
            </a:r>
            <a:r>
              <a:rPr lang="en-GB" dirty="0"/>
              <a:t> </a:t>
            </a:r>
            <a:r>
              <a:rPr lang="en-GB" dirty="0" err="1"/>
              <a:t>til</a:t>
            </a:r>
            <a:br>
              <a:rPr lang="en-GB" dirty="0"/>
            </a:br>
            <a:br>
              <a:rPr lang="en-GB"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a:p>
            <a:endParaRPr lang="en-GB" dirty="0"/>
          </a:p>
        </p:txBody>
      </p:sp>
      <p:sp>
        <p:nvSpPr>
          <p:cNvPr id="4" name="Tittel 3"/>
          <p:cNvSpPr>
            <a:spLocks noGrp="1"/>
          </p:cNvSpPr>
          <p:nvPr>
            <p:ph type="title"/>
          </p:nvPr>
        </p:nvSpPr>
        <p:spPr>
          <a:xfrm>
            <a:off x="1037340" y="587553"/>
            <a:ext cx="4288723" cy="818667"/>
          </a:xfrm>
        </p:spPr>
        <p:txBody>
          <a:bodyPr/>
          <a:lstStyle/>
          <a:p>
            <a:r>
              <a:rPr lang="nb-NO"/>
              <a:t>Klikk for å redigere tittelstil</a:t>
            </a:r>
          </a:p>
        </p:txBody>
      </p:sp>
    </p:spTree>
    <p:extLst>
      <p:ext uri="{BB962C8B-B14F-4D97-AF65-F5344CB8AC3E}">
        <p14:creationId xmlns:p14="http://schemas.microsoft.com/office/powerpoint/2010/main" val="3692008478"/>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612648" y="2303403"/>
            <a:ext cx="9562982" cy="3864416"/>
          </a:xfrm>
        </p:spPr>
        <p:txBody>
          <a:bodyPr/>
          <a:lstStyle>
            <a:lvl1pPr>
              <a:defRPr/>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en-GB" dirty="0"/>
          </a:p>
        </p:txBody>
      </p:sp>
      <p:sp>
        <p:nvSpPr>
          <p:cNvPr id="4" name="Tittel 3"/>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528498915"/>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ittstående bil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612648" y="2303403"/>
            <a:ext cx="5833122" cy="3864416"/>
          </a:xfrm>
        </p:spPr>
        <p:txBody>
          <a:bodyPr/>
          <a:lstStyle>
            <a:lvl1pPr>
              <a:defRPr baseline="0"/>
            </a:lvl1pPr>
            <a:lvl2pPr>
              <a:defRPr/>
            </a:lvl2pPr>
            <a:lvl3pPr>
              <a:defRPr/>
            </a:lvl3pPr>
          </a:lstStyle>
          <a:p>
            <a:pPr lvl="0"/>
            <a:r>
              <a:rPr lang="nb-NO" dirty="0"/>
              <a:t>Klikk for å legge til tekst</a:t>
            </a:r>
          </a:p>
          <a:p>
            <a:pPr lvl="1"/>
            <a:r>
              <a:rPr lang="nb-NO" dirty="0"/>
              <a:t>Nivå 2</a:t>
            </a:r>
          </a:p>
          <a:p>
            <a:pPr lvl="2"/>
            <a:r>
              <a:rPr lang="nb-NO" dirty="0"/>
              <a:t>Nivå 3</a:t>
            </a:r>
          </a:p>
          <a:p>
            <a:pPr lvl="0"/>
            <a:endParaRPr lang="en-GB" dirty="0"/>
          </a:p>
        </p:txBody>
      </p:sp>
      <p:sp>
        <p:nvSpPr>
          <p:cNvPr id="4" name="Tittel 3"/>
          <p:cNvSpPr>
            <a:spLocks noGrp="1"/>
          </p:cNvSpPr>
          <p:nvPr>
            <p:ph type="title"/>
          </p:nvPr>
        </p:nvSpPr>
        <p:spPr>
          <a:xfrm>
            <a:off x="1037341" y="587553"/>
            <a:ext cx="5408430" cy="818667"/>
          </a:xfrm>
        </p:spPr>
        <p:txBody>
          <a:bodyPr/>
          <a:lstStyle/>
          <a:p>
            <a:r>
              <a:rPr lang="nb-NO"/>
              <a:t>Klikk for å redigere tittelstil</a:t>
            </a:r>
          </a:p>
        </p:txBody>
      </p:sp>
    </p:spTree>
    <p:extLst>
      <p:ext uri="{BB962C8B-B14F-4D97-AF65-F5344CB8AC3E}">
        <p14:creationId xmlns:p14="http://schemas.microsoft.com/office/powerpoint/2010/main" val="1625749456"/>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a:t>Klikk for å redigere tittelstil</a:t>
            </a:r>
          </a:p>
        </p:txBody>
      </p:sp>
      <p:sp>
        <p:nvSpPr>
          <p:cNvPr id="5" name="Plassholder for tabell 4"/>
          <p:cNvSpPr>
            <a:spLocks noGrp="1"/>
          </p:cNvSpPr>
          <p:nvPr>
            <p:ph type="tbl" sz="quarter" idx="10" hasCustomPrompt="1"/>
          </p:nvPr>
        </p:nvSpPr>
        <p:spPr>
          <a:xfrm>
            <a:off x="1037340" y="1899139"/>
            <a:ext cx="10303932" cy="4268680"/>
          </a:xfrm>
        </p:spPr>
        <p:txBody>
          <a:bodyPr tIns="756000"/>
          <a:lstStyle>
            <a:lvl1pPr marL="0" indent="0" algn="ctr">
              <a:buFont typeface="Arial" charset="0"/>
              <a:buNone/>
              <a:defRPr sz="1600" baseline="0">
                <a:solidFill>
                  <a:schemeClr val="tx1">
                    <a:lumMod val="50000"/>
                    <a:lumOff val="50000"/>
                  </a:schemeClr>
                </a:solidFill>
              </a:defRPr>
            </a:lvl1pPr>
          </a:lstStyle>
          <a:p>
            <a:r>
              <a:rPr lang="nb-NO" dirty="0"/>
              <a:t>Klikk på ikonet for å legge inn en tabell</a:t>
            </a:r>
          </a:p>
        </p:txBody>
      </p:sp>
    </p:spTree>
    <p:extLst>
      <p:ext uri="{BB962C8B-B14F-4D97-AF65-F5344CB8AC3E}">
        <p14:creationId xmlns:p14="http://schemas.microsoft.com/office/powerpoint/2010/main" val="4053277452"/>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1" y="0"/>
            <a:ext cx="12192000" cy="6858000"/>
          </a:xfrm>
          <a:pattFill prst="ltUpDiag">
            <a:fgClr>
              <a:schemeClr val="bg2">
                <a:lumMod val="75000"/>
              </a:schemeClr>
            </a:fgClr>
            <a:bgClr>
              <a:schemeClr val="bg2">
                <a:lumMod val="90000"/>
              </a:schemeClr>
            </a:bgClr>
          </a:pattFill>
        </p:spPr>
        <p:txBody>
          <a:bodyPr lIns="1404000" tIns="720000" rIns="2160000" anchor="t" anchorCtr="0"/>
          <a:lstStyle>
            <a:lvl1pPr marL="0" marR="0" indent="0" algn="l" defTabSz="914400" rtl="0" eaLnBrk="1" fontAlgn="auto" latinLnBrk="0" hangingPunct="1">
              <a:lnSpc>
                <a:spcPct val="104000"/>
              </a:lnSpc>
              <a:spcBef>
                <a:spcPts val="0"/>
              </a:spcBef>
              <a:spcAft>
                <a:spcPts val="0"/>
              </a:spcAft>
              <a:buClr>
                <a:schemeClr val="accent1"/>
              </a:buClr>
              <a:buSzTx/>
              <a:buFont typeface="Arial" charset="0"/>
              <a:buNone/>
              <a:tabLst/>
              <a:defRPr sz="1200" baseline="0">
                <a:solidFill>
                  <a:schemeClr val="bg2">
                    <a:lumMod val="25000"/>
                  </a:schemeClr>
                </a:solidFill>
              </a:defRPr>
            </a:lvl1pPr>
          </a:lstStyle>
          <a:p>
            <a:r>
              <a:rPr lang="en-GB" dirty="0"/>
              <a:t>Dra inn et </a:t>
            </a:r>
            <a:r>
              <a:rPr lang="en-GB" dirty="0" err="1"/>
              <a:t>bilde</a:t>
            </a:r>
            <a:r>
              <a:rPr lang="en-GB" dirty="0"/>
              <a:t> for </a:t>
            </a:r>
            <a:r>
              <a:rPr lang="en-GB" dirty="0" err="1"/>
              <a:t>å</a:t>
            </a:r>
            <a:r>
              <a:rPr lang="en-GB" dirty="0"/>
              <a:t> </a:t>
            </a:r>
            <a:r>
              <a:rPr lang="en-GB" dirty="0" err="1"/>
              <a:t>legge</a:t>
            </a:r>
            <a:r>
              <a:rPr lang="en-GB" dirty="0"/>
              <a:t> </a:t>
            </a:r>
            <a:r>
              <a:rPr lang="en-GB" dirty="0" err="1"/>
              <a:t>til</a:t>
            </a:r>
            <a:r>
              <a:rPr lang="en-GB" dirty="0"/>
              <a:t> </a:t>
            </a:r>
            <a:r>
              <a:rPr lang="en-GB" dirty="0" err="1"/>
              <a:t>bakgrunn</a:t>
            </a:r>
            <a:r>
              <a:rPr lang="en-GB" dirty="0"/>
              <a:t>.</a:t>
            </a:r>
            <a:br>
              <a:rPr lang="en-GB" dirty="0"/>
            </a:br>
            <a:r>
              <a:rPr lang="en-GB" dirty="0"/>
              <a:t>Logo </a:t>
            </a:r>
            <a:r>
              <a:rPr lang="en-GB" dirty="0" err="1"/>
              <a:t>er</a:t>
            </a:r>
            <a:r>
              <a:rPr lang="en-GB" dirty="0"/>
              <a:t> </a:t>
            </a:r>
            <a:r>
              <a:rPr lang="en-GB" dirty="0" err="1"/>
              <a:t>lagt</a:t>
            </a:r>
            <a:r>
              <a:rPr lang="en-GB" dirty="0"/>
              <a:t> </a:t>
            </a:r>
            <a:r>
              <a:rPr lang="en-GB" dirty="0" err="1"/>
              <a:t>til</a:t>
            </a:r>
            <a:r>
              <a:rPr lang="en-GB" dirty="0"/>
              <a:t> </a:t>
            </a:r>
            <a:r>
              <a:rPr lang="en-GB" dirty="0" err="1"/>
              <a:t>som</a:t>
            </a:r>
            <a:r>
              <a:rPr lang="en-GB" dirty="0"/>
              <a:t> </a:t>
            </a:r>
            <a:r>
              <a:rPr lang="en-GB" dirty="0" err="1"/>
              <a:t>bunntekstelement</a:t>
            </a:r>
            <a:r>
              <a:rPr lang="en-GB" dirty="0"/>
              <a:t> for </a:t>
            </a:r>
            <a:r>
              <a:rPr lang="en-GB" dirty="0" err="1"/>
              <a:t>å</a:t>
            </a:r>
            <a:r>
              <a:rPr lang="en-GB" dirty="0"/>
              <a:t> </a:t>
            </a:r>
            <a:r>
              <a:rPr lang="en-GB" dirty="0" err="1"/>
              <a:t>komme</a:t>
            </a:r>
            <a:r>
              <a:rPr lang="en-GB" dirty="0"/>
              <a:t> over </a:t>
            </a:r>
            <a:r>
              <a:rPr lang="en-GB" dirty="0" err="1"/>
              <a:t>bildet</a:t>
            </a:r>
            <a:r>
              <a:rPr lang="en-GB" dirty="0"/>
              <a:t>. For</a:t>
            </a:r>
            <a:r>
              <a:rPr lang="en-GB" baseline="0" dirty="0"/>
              <a:t> </a:t>
            </a:r>
            <a:r>
              <a:rPr lang="en-GB" baseline="0" dirty="0" err="1"/>
              <a:t>å</a:t>
            </a:r>
            <a:r>
              <a:rPr lang="en-GB" baseline="0" dirty="0"/>
              <a:t> </a:t>
            </a:r>
            <a:r>
              <a:rPr lang="en-GB" baseline="0" dirty="0" err="1"/>
              <a:t>vise</a:t>
            </a:r>
            <a:r>
              <a:rPr lang="en-GB" baseline="0" dirty="0"/>
              <a:t> (</a:t>
            </a:r>
            <a:r>
              <a:rPr lang="en-GB" baseline="0" dirty="0" err="1"/>
              <a:t>hvis</a:t>
            </a:r>
            <a:r>
              <a:rPr lang="en-GB" baseline="0" dirty="0"/>
              <a:t> den </a:t>
            </a:r>
            <a:r>
              <a:rPr lang="en-GB" baseline="0" dirty="0" err="1"/>
              <a:t>ikke</a:t>
            </a:r>
            <a:r>
              <a:rPr lang="en-GB" baseline="0" dirty="0"/>
              <a:t> </a:t>
            </a:r>
            <a:r>
              <a:rPr lang="en-GB" baseline="0" dirty="0" err="1"/>
              <a:t>vises</a:t>
            </a:r>
            <a:r>
              <a:rPr lang="en-GB" baseline="0" dirty="0"/>
              <a:t>): </a:t>
            </a:r>
            <a:br>
              <a:rPr lang="en-GB" baseline="0" dirty="0"/>
            </a:br>
            <a:r>
              <a:rPr lang="en-GB" baseline="0" dirty="0"/>
              <a:t>1. I </a:t>
            </a:r>
            <a:r>
              <a:rPr lang="en-GB" baseline="0" dirty="0" err="1"/>
              <a:t>topplinja</a:t>
            </a:r>
            <a:r>
              <a:rPr lang="en-GB" baseline="0" dirty="0"/>
              <a:t> (</a:t>
            </a:r>
            <a:r>
              <a:rPr lang="en-GB" baseline="0" dirty="0" err="1"/>
              <a:t>båndet</a:t>
            </a:r>
            <a:r>
              <a:rPr lang="en-GB" baseline="0" dirty="0"/>
              <a:t>) under Sett inn, </a:t>
            </a:r>
            <a:r>
              <a:rPr lang="en-GB" baseline="0" dirty="0" err="1"/>
              <a:t>velg</a:t>
            </a:r>
            <a:r>
              <a:rPr lang="en-GB" baseline="0" dirty="0"/>
              <a:t>  </a:t>
            </a:r>
            <a:r>
              <a:rPr lang="en-GB" baseline="0" dirty="0" err="1"/>
              <a:t>Topptekst</a:t>
            </a:r>
            <a:r>
              <a:rPr lang="en-GB" baseline="0" dirty="0"/>
              <a:t> </a:t>
            </a:r>
            <a:r>
              <a:rPr lang="en-GB" baseline="0" dirty="0" err="1"/>
              <a:t>og</a:t>
            </a:r>
            <a:r>
              <a:rPr lang="en-GB" baseline="0" dirty="0"/>
              <a:t> </a:t>
            </a:r>
            <a:r>
              <a:rPr lang="en-GB" baseline="0" dirty="0" err="1"/>
              <a:t>bunntekst</a:t>
            </a:r>
            <a:br>
              <a:rPr lang="en-GB" baseline="0" dirty="0"/>
            </a:br>
            <a:r>
              <a:rPr lang="en-GB" baseline="0" dirty="0"/>
              <a:t>2. I </a:t>
            </a:r>
            <a:r>
              <a:rPr lang="en-GB" baseline="0" dirty="0" err="1"/>
              <a:t>vinduet</a:t>
            </a:r>
            <a:r>
              <a:rPr lang="en-GB" baseline="0" dirty="0"/>
              <a:t> </a:t>
            </a:r>
            <a:r>
              <a:rPr lang="en-GB" baseline="0" dirty="0" err="1"/>
              <a:t>som</a:t>
            </a:r>
            <a:r>
              <a:rPr lang="en-GB" baseline="0" dirty="0"/>
              <a:t> </a:t>
            </a:r>
            <a:r>
              <a:rPr lang="en-GB" baseline="0" dirty="0" err="1"/>
              <a:t>åpnes</a:t>
            </a:r>
            <a:r>
              <a:rPr lang="en-GB" baseline="0" dirty="0"/>
              <a:t>, </a:t>
            </a:r>
            <a:r>
              <a:rPr lang="en-GB" baseline="0" dirty="0" err="1"/>
              <a:t>merk</a:t>
            </a:r>
            <a:r>
              <a:rPr lang="en-GB" baseline="0" dirty="0"/>
              <a:t> </a:t>
            </a:r>
            <a:r>
              <a:rPr lang="en-GB" baseline="0" dirty="0" err="1"/>
              <a:t>av</a:t>
            </a:r>
            <a:r>
              <a:rPr lang="en-GB" baseline="0" dirty="0"/>
              <a:t> </a:t>
            </a:r>
            <a:r>
              <a:rPr lang="en-GB" baseline="0" dirty="0" err="1"/>
              <a:t>i</a:t>
            </a:r>
            <a:r>
              <a:rPr lang="en-GB" baseline="0" dirty="0"/>
              <a:t> </a:t>
            </a:r>
            <a:r>
              <a:rPr lang="en-GB" baseline="0" dirty="0" err="1"/>
              <a:t>feltet</a:t>
            </a:r>
            <a:r>
              <a:rPr lang="en-GB" baseline="0" dirty="0"/>
              <a:t> for “</a:t>
            </a:r>
            <a:r>
              <a:rPr lang="en-GB" baseline="0" dirty="0" err="1"/>
              <a:t>Bunntekst</a:t>
            </a:r>
            <a:r>
              <a:rPr lang="en-GB" baseline="0" dirty="0"/>
              <a:t>”</a:t>
            </a:r>
            <a:br>
              <a:rPr lang="en-GB" baseline="0" dirty="0"/>
            </a:br>
            <a:r>
              <a:rPr lang="en-GB" baseline="0" dirty="0"/>
              <a:t>3. </a:t>
            </a:r>
            <a:r>
              <a:rPr lang="en-GB" baseline="0" dirty="0" err="1"/>
              <a:t>Trykk</a:t>
            </a:r>
            <a:r>
              <a:rPr lang="en-GB" baseline="0" dirty="0"/>
              <a:t> </a:t>
            </a:r>
            <a:r>
              <a:rPr lang="en-GB" baseline="0" dirty="0" err="1"/>
              <a:t>på</a:t>
            </a:r>
            <a:r>
              <a:rPr lang="en-GB" baseline="0" dirty="0"/>
              <a:t> ”</a:t>
            </a:r>
            <a:r>
              <a:rPr lang="en-GB" baseline="0" dirty="0" err="1"/>
              <a:t>Bruk</a:t>
            </a:r>
            <a:r>
              <a:rPr lang="en-GB" baseline="0" dirty="0"/>
              <a:t>” (</a:t>
            </a:r>
            <a:r>
              <a:rPr lang="en-GB" baseline="0" dirty="0" err="1"/>
              <a:t>Ikke</a:t>
            </a:r>
            <a:r>
              <a:rPr lang="en-GB" baseline="0" dirty="0"/>
              <a:t> “</a:t>
            </a:r>
            <a:r>
              <a:rPr lang="en-GB" baseline="0" dirty="0" err="1"/>
              <a:t>Bruk</a:t>
            </a:r>
            <a:r>
              <a:rPr lang="en-GB" baseline="0" dirty="0"/>
              <a:t> </a:t>
            </a:r>
            <a:r>
              <a:rPr lang="en-GB" baseline="0" dirty="0" err="1"/>
              <a:t>alle</a:t>
            </a:r>
            <a:r>
              <a:rPr lang="en-GB" baseline="0" dirty="0"/>
              <a:t>”)</a:t>
            </a:r>
            <a:br>
              <a:rPr lang="en-GB" baseline="0" dirty="0"/>
            </a:br>
            <a:br>
              <a:rPr lang="en-GB" baseline="0"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p:txBody>
      </p:sp>
      <p:sp>
        <p:nvSpPr>
          <p:cNvPr id="6" name="Plassholder for bunntekst 5"/>
          <p:cNvSpPr>
            <a:spLocks noGrp="1"/>
          </p:cNvSpPr>
          <p:nvPr>
            <p:ph type="ftr" sz="quarter" idx="15"/>
          </p:nvPr>
        </p:nvSpPr>
        <p:spPr>
          <a:xfrm>
            <a:off x="0" y="406800"/>
            <a:ext cx="860400" cy="878400"/>
          </a:xfrm>
          <a:blipFill>
            <a:blip r:embed="rId2"/>
            <a:stretch>
              <a:fillRect/>
            </a:stretch>
          </a:blipFill>
        </p:spPr>
        <p:txBody>
          <a:bodyPr/>
          <a:lstStyle>
            <a:lvl1pPr>
              <a:defRPr>
                <a:solidFill>
                  <a:schemeClr val="tx1">
                    <a:tint val="75000"/>
                    <a:alpha val="0"/>
                  </a:schemeClr>
                </a:solidFill>
              </a:defRPr>
            </a:lvl1pPr>
          </a:lstStyle>
          <a:p>
            <a:endParaRPr lang="en-GB" dirty="0"/>
          </a:p>
        </p:txBody>
      </p:sp>
    </p:spTree>
    <p:extLst>
      <p:ext uri="{BB962C8B-B14F-4D97-AF65-F5344CB8AC3E}">
        <p14:creationId xmlns:p14="http://schemas.microsoft.com/office/powerpoint/2010/main" val="800596234"/>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fer, grå bunn">
    <p:spTree>
      <p:nvGrpSpPr>
        <p:cNvPr id="1" name=""/>
        <p:cNvGrpSpPr/>
        <p:nvPr/>
      </p:nvGrpSpPr>
      <p:grpSpPr>
        <a:xfrm>
          <a:off x="0" y="0"/>
          <a:ext cx="0" cy="0"/>
          <a:chOff x="0" y="0"/>
          <a:chExt cx="0" cy="0"/>
        </a:xfrm>
      </p:grpSpPr>
      <p:sp>
        <p:nvSpPr>
          <p:cNvPr id="8" name="Grå bakgrunn"/>
          <p:cNvSpPr/>
          <p:nvPr userDrawn="1"/>
        </p:nvSpPr>
        <p:spPr>
          <a:xfrm>
            <a:off x="0" y="2636838"/>
            <a:ext cx="12192001" cy="42211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lassholder for diagram 5"/>
          <p:cNvSpPr>
            <a:spLocks noGrp="1"/>
          </p:cNvSpPr>
          <p:nvPr>
            <p:ph type="chart" sz="quarter" idx="10" hasCustomPrompt="1"/>
          </p:nvPr>
        </p:nvSpPr>
        <p:spPr>
          <a:xfrm>
            <a:off x="577850" y="2733173"/>
            <a:ext cx="6945313" cy="3731127"/>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3" name="Tittel 2"/>
          <p:cNvSpPr>
            <a:spLocks noGrp="1"/>
          </p:cNvSpPr>
          <p:nvPr>
            <p:ph type="title"/>
          </p:nvPr>
        </p:nvSpPr>
        <p:spPr>
          <a:xfrm>
            <a:off x="1037340" y="587553"/>
            <a:ext cx="6676445" cy="818667"/>
          </a:xfrm>
        </p:spPr>
        <p:txBody>
          <a:bodyPr/>
          <a:lstStyle/>
          <a:p>
            <a:r>
              <a:rPr lang="nb-NO"/>
              <a:t>Klikk for å redigere tittelstil</a:t>
            </a:r>
          </a:p>
        </p:txBody>
      </p:sp>
    </p:spTree>
    <p:extLst>
      <p:ext uri="{BB962C8B-B14F-4D97-AF65-F5344CB8AC3E}">
        <p14:creationId xmlns:p14="http://schemas.microsoft.com/office/powerpoint/2010/main" val="1547784694"/>
      </p:ext>
    </p:extLst>
  </p:cSld>
  <p:clrMapOvr>
    <a:masterClrMapping/>
  </p:clrMapOvr>
  <p:extLst>
    <p:ext uri="{DCECCB84-F9BA-43D5-87BE-67443E8EF086}">
      <p15:sldGuideLst xmlns:p15="http://schemas.microsoft.com/office/powerpoint/2012/main">
        <p15:guide id="1" pos="4951">
          <p15:clr>
            <a:srgbClr val="FBAE40"/>
          </p15:clr>
        </p15:guide>
        <p15:guide id="2" orient="horz" pos="166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fer - grå høyre">
    <p:spTree>
      <p:nvGrpSpPr>
        <p:cNvPr id="1" name=""/>
        <p:cNvGrpSpPr/>
        <p:nvPr/>
      </p:nvGrpSpPr>
      <p:grpSpPr>
        <a:xfrm>
          <a:off x="0" y="0"/>
          <a:ext cx="0" cy="0"/>
          <a:chOff x="0" y="0"/>
          <a:chExt cx="0" cy="0"/>
        </a:xfrm>
      </p:grpSpPr>
      <p:sp>
        <p:nvSpPr>
          <p:cNvPr id="8" name="Grå bakgrunn"/>
          <p:cNvSpPr/>
          <p:nvPr userDrawn="1"/>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12" name="Plassholder for diagram 5"/>
          <p:cNvSpPr>
            <a:spLocks noGrp="1"/>
          </p:cNvSpPr>
          <p:nvPr>
            <p:ph type="chart" sz="quarter" idx="10" hasCustomPrompt="1"/>
          </p:nvPr>
        </p:nvSpPr>
        <p:spPr>
          <a:xfrm>
            <a:off x="577850" y="2733173"/>
            <a:ext cx="6945313" cy="3731127"/>
          </a:xfrm>
        </p:spPr>
        <p:txBody>
          <a:bodyPr tIns="756000" anchor="ctr" anchorCtr="1"/>
          <a:lstStyle>
            <a:lvl1pPr marL="0" indent="0" algn="ctr">
              <a:buFontTx/>
              <a:buNone/>
              <a:defRPr>
                <a:solidFill>
                  <a:schemeClr val="tx2">
                    <a:lumMod val="60000"/>
                    <a:lumOff val="40000"/>
                  </a:schemeClr>
                </a:solidFill>
              </a:defRPr>
            </a:lvl1pPr>
          </a:lstStyle>
          <a:p>
            <a:r>
              <a:rPr lang="en-GB" dirty="0"/>
              <a:t>Sett inn </a:t>
            </a:r>
            <a:r>
              <a:rPr lang="en-GB" dirty="0" err="1"/>
              <a:t>graf</a:t>
            </a:r>
            <a:endParaRPr lang="en-GB" dirty="0"/>
          </a:p>
        </p:txBody>
      </p:sp>
      <p:sp>
        <p:nvSpPr>
          <p:cNvPr id="3" name="Tittel 2"/>
          <p:cNvSpPr>
            <a:spLocks noGrp="1"/>
          </p:cNvSpPr>
          <p:nvPr>
            <p:ph type="title"/>
          </p:nvPr>
        </p:nvSpPr>
        <p:spPr>
          <a:xfrm>
            <a:off x="1037340" y="587553"/>
            <a:ext cx="6485823" cy="818667"/>
          </a:xfrm>
        </p:spPr>
        <p:txBody>
          <a:bodyPr/>
          <a:lstStyle/>
          <a:p>
            <a:r>
              <a:rPr lang="nb-NO"/>
              <a:t>Klikk for å redigere tittelstil</a:t>
            </a:r>
          </a:p>
        </p:txBody>
      </p:sp>
    </p:spTree>
    <p:extLst>
      <p:ext uri="{BB962C8B-B14F-4D97-AF65-F5344CB8AC3E}">
        <p14:creationId xmlns:p14="http://schemas.microsoft.com/office/powerpoint/2010/main" val="536498008"/>
      </p:ext>
    </p:extLst>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er - grå høyre">
    <p:spTree>
      <p:nvGrpSpPr>
        <p:cNvPr id="1" name=""/>
        <p:cNvGrpSpPr/>
        <p:nvPr/>
      </p:nvGrpSpPr>
      <p:grpSpPr>
        <a:xfrm>
          <a:off x="0" y="0"/>
          <a:ext cx="0" cy="0"/>
          <a:chOff x="0" y="0"/>
          <a:chExt cx="0" cy="0"/>
        </a:xfrm>
      </p:grpSpPr>
      <p:sp>
        <p:nvSpPr>
          <p:cNvPr id="8" name="Grå bakgrunn"/>
          <p:cNvSpPr/>
          <p:nvPr userDrawn="1"/>
        </p:nvSpPr>
        <p:spPr>
          <a:xfrm>
            <a:off x="7859713" y="0"/>
            <a:ext cx="43322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diagram 5"/>
          <p:cNvSpPr>
            <a:spLocks noGrp="1"/>
          </p:cNvSpPr>
          <p:nvPr>
            <p:ph type="chart" sz="quarter" idx="11" hasCustomPrompt="1"/>
          </p:nvPr>
        </p:nvSpPr>
        <p:spPr>
          <a:xfrm>
            <a:off x="8237036" y="75397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0" name="Plassholder for diagram 5"/>
          <p:cNvSpPr>
            <a:spLocks noGrp="1"/>
          </p:cNvSpPr>
          <p:nvPr>
            <p:ph type="chart" sz="quarter" idx="12" hasCustomPrompt="1"/>
          </p:nvPr>
        </p:nvSpPr>
        <p:spPr>
          <a:xfrm>
            <a:off x="8237036" y="2733173"/>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1" name="Plassholder for diagram 5"/>
          <p:cNvSpPr>
            <a:spLocks noGrp="1"/>
          </p:cNvSpPr>
          <p:nvPr>
            <p:ph type="chart" sz="quarter" idx="13" hasCustomPrompt="1"/>
          </p:nvPr>
        </p:nvSpPr>
        <p:spPr>
          <a:xfrm>
            <a:off x="8237036" y="4712368"/>
            <a:ext cx="2655553" cy="1941095"/>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12" name="Plassholder for diagram 5"/>
          <p:cNvSpPr>
            <a:spLocks noGrp="1"/>
          </p:cNvSpPr>
          <p:nvPr>
            <p:ph type="chart" sz="quarter" idx="10" hasCustomPrompt="1"/>
          </p:nvPr>
        </p:nvSpPr>
        <p:spPr>
          <a:xfrm>
            <a:off x="1037340" y="2733173"/>
            <a:ext cx="6485823" cy="3731127"/>
          </a:xfrm>
        </p:spPr>
        <p:txBody>
          <a:bodyPr tIns="756000" anchor="ctr" anchorCtr="1"/>
          <a:lstStyle>
            <a:lvl1pPr marL="0" indent="0" algn="ctr">
              <a:buFontTx/>
              <a:buNone/>
              <a:defRPr>
                <a:solidFill>
                  <a:schemeClr val="tx2">
                    <a:lumMod val="60000"/>
                    <a:lumOff val="40000"/>
                  </a:schemeClr>
                </a:solidFill>
              </a:defRPr>
            </a:lvl1pPr>
          </a:lstStyle>
          <a:p>
            <a:r>
              <a:rPr lang="nb-NO"/>
              <a:t>Sett inn </a:t>
            </a:r>
            <a:r>
              <a:rPr lang="nb-NO" err="1"/>
              <a:t>graf</a:t>
            </a:r>
            <a:endParaRPr lang="nb-NO"/>
          </a:p>
        </p:txBody>
      </p:sp>
      <p:sp>
        <p:nvSpPr>
          <p:cNvPr id="3" name="Tittel 2"/>
          <p:cNvSpPr>
            <a:spLocks noGrp="1"/>
          </p:cNvSpPr>
          <p:nvPr>
            <p:ph type="title"/>
          </p:nvPr>
        </p:nvSpPr>
        <p:spPr>
          <a:xfrm>
            <a:off x="1037340" y="587553"/>
            <a:ext cx="6485823" cy="818667"/>
          </a:xfrm>
        </p:spPr>
        <p:txBody>
          <a:bodyPr/>
          <a:lstStyle/>
          <a:p>
            <a:r>
              <a:rPr lang="nb-NO"/>
              <a:t>Klikk for å redigere tittelstil</a:t>
            </a:r>
          </a:p>
        </p:txBody>
      </p:sp>
    </p:spTree>
  </p:cSld>
  <p:clrMapOvr>
    <a:masterClrMapping/>
  </p:clrMapOvr>
  <p:extLst>
    <p:ext uri="{DCECCB84-F9BA-43D5-87BE-67443E8EF086}">
      <p15:sldGuideLst xmlns:p15="http://schemas.microsoft.com/office/powerpoint/2012/main">
        <p15:guide id="1" pos="495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198305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048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accent1"/>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1039131" y="2270352"/>
            <a:ext cx="7946607" cy="514115"/>
          </a:xfrm>
        </p:spPr>
        <p:txBody>
          <a:bodyPr>
            <a:spAutoFit/>
          </a:bodyPr>
          <a:lstStyle>
            <a:lvl1pPr marL="0" indent="0">
              <a:spcBef>
                <a:spcPts val="0"/>
              </a:spcBef>
              <a:spcAft>
                <a:spcPts val="0"/>
              </a:spcAft>
              <a:buFont typeface="Arial" charset="0"/>
              <a:buNone/>
              <a:defRPr sz="2800" spc="-30" baseline="0">
                <a:solidFill>
                  <a:schemeClr val="bg1"/>
                </a:solidFill>
              </a:defRPr>
            </a:lvl1pPr>
            <a:lvl2pPr marL="0" indent="0">
              <a:buFont typeface="Arial" charse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Tree>
    <p:extLst>
      <p:ext uri="{BB962C8B-B14F-4D97-AF65-F5344CB8AC3E}">
        <p14:creationId xmlns:p14="http://schemas.microsoft.com/office/powerpoint/2010/main" val="3995045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visoppslag">
    <p:bg>
      <p:bgPr>
        <a:solidFill>
          <a:schemeClr val="accent1"/>
        </a:solidFill>
        <a:effectLst/>
      </p:bgPr>
    </p:bg>
    <p:spTree>
      <p:nvGrpSpPr>
        <p:cNvPr id="1" name=""/>
        <p:cNvGrpSpPr/>
        <p:nvPr/>
      </p:nvGrpSpPr>
      <p:grpSpPr>
        <a:xfrm>
          <a:off x="0" y="0"/>
          <a:ext cx="0" cy="0"/>
          <a:chOff x="0" y="0"/>
          <a:chExt cx="0" cy="0"/>
        </a:xfrm>
      </p:grpSpPr>
      <p:sp>
        <p:nvSpPr>
          <p:cNvPr id="7" name="Plassholder for bilde 4"/>
          <p:cNvSpPr>
            <a:spLocks noGrp="1"/>
          </p:cNvSpPr>
          <p:nvPr>
            <p:ph type="pic" sz="quarter" idx="10" hasCustomPrompt="1"/>
          </p:nvPr>
        </p:nvSpPr>
        <p:spPr>
          <a:xfrm>
            <a:off x="1757778" y="568172"/>
            <a:ext cx="3923931" cy="5770484"/>
          </a:xfrm>
          <a:pattFill prst="ltUpDiag">
            <a:fgClr>
              <a:schemeClr val="bg2">
                <a:lumMod val="75000"/>
              </a:schemeClr>
            </a:fgClr>
            <a:bgClr>
              <a:schemeClr val="bg2">
                <a:lumMod val="90000"/>
              </a:schemeClr>
            </a:bgClr>
          </a:pattFill>
        </p:spPr>
        <p:txBody>
          <a:bodyPr tIns="720000" bIns="46800" anchor="t" anchorCtr="0"/>
          <a:lstStyle>
            <a:lvl1pPr marL="0" indent="0" algn="l">
              <a:spcBef>
                <a:spcPts val="0"/>
              </a:spcBef>
              <a:spcAft>
                <a:spcPts val="0"/>
              </a:spcAft>
              <a:buFont typeface="Arial" charset="0"/>
              <a:buNone/>
              <a:defRPr sz="1200" baseline="0">
                <a:solidFill>
                  <a:schemeClr val="bg2">
                    <a:lumMod val="25000"/>
                  </a:schemeClr>
                </a:solidFill>
              </a:defRPr>
            </a:lvl1pPr>
          </a:lstStyle>
          <a:p>
            <a:r>
              <a:rPr lang="en-GB" dirty="0"/>
              <a:t>Dra inn et </a:t>
            </a:r>
            <a:r>
              <a:rPr lang="en-GB" dirty="0" err="1"/>
              <a:t>bilde</a:t>
            </a:r>
            <a:r>
              <a:rPr lang="en-GB" dirty="0"/>
              <a:t> </a:t>
            </a:r>
            <a:r>
              <a:rPr lang="en-GB" dirty="0" err="1"/>
              <a:t>eller</a:t>
            </a:r>
            <a:r>
              <a:rPr lang="en-GB" dirty="0"/>
              <a:t> </a:t>
            </a:r>
            <a:r>
              <a:rPr lang="en-GB" dirty="0" err="1"/>
              <a:t>trykk</a:t>
            </a:r>
            <a:r>
              <a:rPr lang="en-GB" dirty="0"/>
              <a:t> </a:t>
            </a:r>
            <a:r>
              <a:rPr lang="en-GB" dirty="0" err="1"/>
              <a:t>på</a:t>
            </a:r>
            <a:r>
              <a:rPr lang="en-GB" dirty="0"/>
              <a:t> </a:t>
            </a:r>
            <a:r>
              <a:rPr lang="en-GB" dirty="0" err="1"/>
              <a:t>ikonet</a:t>
            </a:r>
            <a:r>
              <a:rPr lang="en-GB" dirty="0"/>
              <a:t> for </a:t>
            </a:r>
            <a:r>
              <a:rPr lang="en-GB" dirty="0" err="1"/>
              <a:t>å</a:t>
            </a:r>
            <a:r>
              <a:rPr lang="en-GB" dirty="0"/>
              <a:t> </a:t>
            </a:r>
            <a:r>
              <a:rPr lang="en-GB" dirty="0" err="1"/>
              <a:t>legge</a:t>
            </a:r>
            <a:r>
              <a:rPr lang="en-GB" dirty="0"/>
              <a:t> </a:t>
            </a:r>
            <a:r>
              <a:rPr lang="en-GB" dirty="0" err="1"/>
              <a:t>til</a:t>
            </a:r>
            <a:br>
              <a:rPr lang="en-GB" dirty="0"/>
            </a:br>
            <a:br>
              <a:rPr lang="en-GB"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a:p>
            <a:endParaRPr lang="en-GB" dirty="0"/>
          </a:p>
        </p:txBody>
      </p:sp>
      <p:sp>
        <p:nvSpPr>
          <p:cNvPr id="9" name="Plassholder for tekst 8"/>
          <p:cNvSpPr>
            <a:spLocks noGrp="1"/>
          </p:cNvSpPr>
          <p:nvPr>
            <p:ph type="body" sz="quarter" idx="11" hasCustomPrompt="1"/>
          </p:nvPr>
        </p:nvSpPr>
        <p:spPr>
          <a:xfrm>
            <a:off x="5935288" y="568173"/>
            <a:ext cx="2959330" cy="5857566"/>
          </a:xfrm>
        </p:spPr>
        <p:txBody>
          <a:bodyPr anchor="b" anchorCtr="0">
            <a:normAutofit/>
          </a:bodyPr>
          <a:lstStyle>
            <a:lvl1pPr marL="0" indent="0">
              <a:lnSpc>
                <a:spcPct val="101000"/>
              </a:lnSpc>
              <a:buFont typeface="Arial" charset="0"/>
              <a:buNone/>
              <a:defRPr lang="nb-NO" sz="1500" smtClean="0">
                <a:solidFill>
                  <a:schemeClr val="bg1"/>
                </a:solidFill>
                <a:effectLst/>
              </a:defRPr>
            </a:lvl1pPr>
          </a:lstStyle>
          <a:p>
            <a:r>
              <a:rPr lang="nb-NO" dirty="0">
                <a:effectLst/>
                <a:latin typeface="Gill Sans" charset="0"/>
              </a:rPr>
              <a:t>Klikk for å skrive bildetekst</a:t>
            </a:r>
          </a:p>
        </p:txBody>
      </p:sp>
    </p:spTree>
    <p:extLst>
      <p:ext uri="{BB962C8B-B14F-4D97-AF65-F5344CB8AC3E}">
        <p14:creationId xmlns:p14="http://schemas.microsoft.com/office/powerpoint/2010/main" val="3746846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visoppslag og bilde">
    <p:bg>
      <p:bgPr>
        <a:solidFill>
          <a:schemeClr val="accent1"/>
        </a:solidFill>
        <a:effectLst/>
      </p:bgPr>
    </p:bg>
    <p:spTree>
      <p:nvGrpSpPr>
        <p:cNvPr id="1" name=""/>
        <p:cNvGrpSpPr/>
        <p:nvPr/>
      </p:nvGrpSpPr>
      <p:grpSpPr>
        <a:xfrm>
          <a:off x="0" y="0"/>
          <a:ext cx="0" cy="0"/>
          <a:chOff x="0" y="0"/>
          <a:chExt cx="0" cy="0"/>
        </a:xfrm>
      </p:grpSpPr>
      <p:sp>
        <p:nvSpPr>
          <p:cNvPr id="7" name="Plassholder for bilde 4"/>
          <p:cNvSpPr>
            <a:spLocks noGrp="1"/>
          </p:cNvSpPr>
          <p:nvPr>
            <p:ph type="pic" sz="quarter" idx="10" hasCustomPrompt="1"/>
          </p:nvPr>
        </p:nvSpPr>
        <p:spPr>
          <a:xfrm>
            <a:off x="1757778" y="568172"/>
            <a:ext cx="3923931" cy="5770484"/>
          </a:xfrm>
          <a:pattFill prst="ltUpDiag">
            <a:fgClr>
              <a:schemeClr val="bg2">
                <a:lumMod val="75000"/>
              </a:schemeClr>
            </a:fgClr>
            <a:bgClr>
              <a:schemeClr val="bg2">
                <a:lumMod val="90000"/>
              </a:schemeClr>
            </a:bgClr>
          </a:pattFill>
        </p:spPr>
        <p:txBody>
          <a:bodyPr tIns="720000" bIns="46800" anchor="t" anchorCtr="0"/>
          <a:lstStyle>
            <a:lvl1pPr marL="0" indent="0" algn="l">
              <a:buFont typeface="Arial" charset="0"/>
              <a:buNone/>
              <a:defRPr sz="1200" baseline="0">
                <a:solidFill>
                  <a:schemeClr val="bg2">
                    <a:lumMod val="25000"/>
                  </a:schemeClr>
                </a:solidFill>
              </a:defRPr>
            </a:lvl1pPr>
          </a:lstStyle>
          <a:p>
            <a:r>
              <a:rPr lang="en-GB" dirty="0"/>
              <a:t>Dra inn et </a:t>
            </a:r>
            <a:r>
              <a:rPr lang="en-GB" dirty="0" err="1"/>
              <a:t>bilde</a:t>
            </a:r>
            <a:r>
              <a:rPr lang="en-GB" dirty="0"/>
              <a:t> </a:t>
            </a:r>
            <a:r>
              <a:rPr lang="en-GB" dirty="0" err="1"/>
              <a:t>eller</a:t>
            </a:r>
            <a:r>
              <a:rPr lang="en-GB" dirty="0"/>
              <a:t> </a:t>
            </a:r>
            <a:r>
              <a:rPr lang="en-GB" dirty="0" err="1"/>
              <a:t>trykk</a:t>
            </a:r>
            <a:r>
              <a:rPr lang="en-GB" dirty="0"/>
              <a:t> </a:t>
            </a:r>
            <a:r>
              <a:rPr lang="en-GB" dirty="0" err="1"/>
              <a:t>på</a:t>
            </a:r>
            <a:r>
              <a:rPr lang="en-GB" dirty="0"/>
              <a:t> </a:t>
            </a:r>
            <a:r>
              <a:rPr lang="en-GB" dirty="0" err="1"/>
              <a:t>ikonet</a:t>
            </a:r>
            <a:r>
              <a:rPr lang="en-GB" dirty="0"/>
              <a:t> for </a:t>
            </a:r>
            <a:r>
              <a:rPr lang="en-GB" dirty="0" err="1"/>
              <a:t>å</a:t>
            </a:r>
            <a:r>
              <a:rPr lang="en-GB" dirty="0"/>
              <a:t> </a:t>
            </a:r>
            <a:r>
              <a:rPr lang="en-GB" dirty="0" err="1"/>
              <a:t>legge</a:t>
            </a:r>
            <a:r>
              <a:rPr lang="en-GB" dirty="0"/>
              <a:t> </a:t>
            </a:r>
            <a:r>
              <a:rPr lang="en-GB" dirty="0" err="1"/>
              <a:t>til</a:t>
            </a:r>
            <a:br>
              <a:rPr lang="en-GB" dirty="0"/>
            </a:br>
            <a:br>
              <a:rPr lang="en-GB" dirty="0"/>
            </a:br>
            <a:r>
              <a:rPr lang="en-GB" baseline="0" dirty="0"/>
              <a:t>For </a:t>
            </a:r>
            <a:r>
              <a:rPr lang="en-GB" baseline="0" dirty="0" err="1"/>
              <a:t>å</a:t>
            </a:r>
            <a:r>
              <a:rPr lang="en-GB" baseline="0" dirty="0"/>
              <a:t> </a:t>
            </a:r>
            <a:r>
              <a:rPr lang="en-GB" baseline="0" dirty="0" err="1"/>
              <a:t>endre</a:t>
            </a:r>
            <a:r>
              <a:rPr lang="en-GB" baseline="0" dirty="0"/>
              <a:t> </a:t>
            </a:r>
            <a:r>
              <a:rPr lang="en-GB" baseline="0" dirty="0" err="1"/>
              <a:t>utsnitt</a:t>
            </a:r>
            <a:r>
              <a:rPr lang="en-GB" baseline="0" dirty="0"/>
              <a:t>:</a:t>
            </a:r>
            <a:br>
              <a:rPr lang="en-GB" baseline="0" dirty="0"/>
            </a:br>
            <a:r>
              <a:rPr lang="en-GB" baseline="0" dirty="0"/>
              <a:t>1. I </a:t>
            </a:r>
            <a:r>
              <a:rPr lang="en-GB" baseline="0" dirty="0" err="1"/>
              <a:t>Båndet</a:t>
            </a:r>
            <a:r>
              <a:rPr lang="en-GB" baseline="0" dirty="0"/>
              <a:t>, </a:t>
            </a:r>
            <a:r>
              <a:rPr lang="en-GB" baseline="0" dirty="0" err="1"/>
              <a:t>velg</a:t>
            </a:r>
            <a:r>
              <a:rPr lang="en-GB" baseline="0" dirty="0"/>
              <a:t> </a:t>
            </a:r>
            <a:r>
              <a:rPr lang="en-GB" baseline="0" dirty="0" err="1"/>
              <a:t>Bildeformat</a:t>
            </a:r>
            <a:r>
              <a:rPr lang="en-GB" baseline="0" dirty="0"/>
              <a:t>   -   </a:t>
            </a:r>
            <a:r>
              <a:rPr lang="en-GB" baseline="0" dirty="0" err="1"/>
              <a:t>fanen</a:t>
            </a:r>
            <a:r>
              <a:rPr lang="en-GB" baseline="0" dirty="0"/>
              <a:t>.</a:t>
            </a:r>
            <a:br>
              <a:rPr lang="en-GB" baseline="0" dirty="0"/>
            </a:br>
            <a:r>
              <a:rPr lang="en-GB" baseline="0" dirty="0"/>
              <a:t>2. </a:t>
            </a:r>
            <a:r>
              <a:rPr lang="en-GB" baseline="0" dirty="0" err="1"/>
              <a:t>Klikk</a:t>
            </a:r>
            <a:r>
              <a:rPr lang="en-GB" baseline="0" dirty="0"/>
              <a:t> </a:t>
            </a:r>
            <a:r>
              <a:rPr lang="en-GB" baseline="0" dirty="0" err="1"/>
              <a:t>Beskjær</a:t>
            </a:r>
            <a:r>
              <a:rPr lang="en-GB" baseline="0" dirty="0"/>
              <a:t>   -   </a:t>
            </a:r>
            <a:r>
              <a:rPr lang="en-GB" baseline="0" dirty="0" err="1"/>
              <a:t>knappen</a:t>
            </a:r>
            <a:br>
              <a:rPr lang="en-GB" baseline="0" dirty="0"/>
            </a:br>
            <a:r>
              <a:rPr lang="en-GB" baseline="0" dirty="0"/>
              <a:t>3. </a:t>
            </a:r>
            <a:r>
              <a:rPr lang="en-GB" baseline="0" dirty="0" err="1"/>
              <a:t>Flytt</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dra</a:t>
            </a:r>
            <a:r>
              <a:rPr lang="en-GB" baseline="0" dirty="0"/>
              <a:t> </a:t>
            </a:r>
            <a:r>
              <a:rPr lang="en-GB" baseline="0" dirty="0" err="1"/>
              <a:t>i</a:t>
            </a:r>
            <a:r>
              <a:rPr lang="en-GB" baseline="0" dirty="0"/>
              <a:t> </a:t>
            </a:r>
            <a:r>
              <a:rPr lang="en-GB" baseline="0" dirty="0" err="1"/>
              <a:t>bildets</a:t>
            </a:r>
            <a:r>
              <a:rPr lang="en-GB" baseline="0" dirty="0"/>
              <a:t> </a:t>
            </a:r>
            <a:r>
              <a:rPr lang="en-GB" baseline="0" dirty="0" err="1"/>
              <a:t>kanter</a:t>
            </a:r>
            <a:r>
              <a:rPr lang="en-GB" baseline="0" dirty="0"/>
              <a:t> for </a:t>
            </a:r>
            <a:r>
              <a:rPr lang="en-GB" baseline="0" dirty="0" err="1"/>
              <a:t>å</a:t>
            </a:r>
            <a:r>
              <a:rPr lang="en-GB" baseline="0" dirty="0"/>
              <a:t> </a:t>
            </a:r>
            <a:r>
              <a:rPr lang="en-GB" baseline="0" dirty="0" err="1"/>
              <a:t>endre</a:t>
            </a:r>
            <a:r>
              <a:rPr lang="en-GB" baseline="0" dirty="0"/>
              <a:t> </a:t>
            </a:r>
            <a:r>
              <a:rPr lang="en-GB" baseline="0" dirty="0" err="1"/>
              <a:t>utsnitt</a:t>
            </a:r>
            <a:br>
              <a:rPr lang="en-GB" baseline="0" dirty="0"/>
            </a:br>
            <a:r>
              <a:rPr lang="en-GB" baseline="0" dirty="0"/>
              <a:t>4. </a:t>
            </a:r>
            <a:r>
              <a:rPr lang="en-GB" baseline="0" dirty="0" err="1"/>
              <a:t>Klikk</a:t>
            </a:r>
            <a:r>
              <a:rPr lang="en-GB" baseline="0" dirty="0"/>
              <a:t> </a:t>
            </a:r>
            <a:r>
              <a:rPr lang="en-GB" baseline="0" dirty="0" err="1"/>
              <a:t>utenfor</a:t>
            </a:r>
            <a:r>
              <a:rPr lang="en-GB" baseline="0" dirty="0"/>
              <a:t> </a:t>
            </a:r>
            <a:r>
              <a:rPr lang="en-GB" baseline="0" dirty="0" err="1"/>
              <a:t>bildet</a:t>
            </a:r>
            <a:r>
              <a:rPr lang="en-GB" baseline="0" dirty="0"/>
              <a:t> </a:t>
            </a:r>
            <a:r>
              <a:rPr lang="en-GB" baseline="0" dirty="0" err="1"/>
              <a:t>eller</a:t>
            </a:r>
            <a:r>
              <a:rPr lang="en-GB" baseline="0" dirty="0"/>
              <a:t> </a:t>
            </a:r>
            <a:r>
              <a:rPr lang="en-GB" baseline="0" dirty="0" err="1"/>
              <a:t>på</a:t>
            </a:r>
            <a:r>
              <a:rPr lang="en-GB" baseline="0" dirty="0"/>
              <a:t> </a:t>
            </a:r>
            <a:r>
              <a:rPr lang="en-GB" baseline="0" dirty="0" err="1"/>
              <a:t>Beskjær</a:t>
            </a:r>
            <a:r>
              <a:rPr lang="en-GB" baseline="0" dirty="0"/>
              <a:t>   -   </a:t>
            </a:r>
            <a:r>
              <a:rPr lang="en-GB" baseline="0" dirty="0" err="1"/>
              <a:t>knappen</a:t>
            </a:r>
            <a:r>
              <a:rPr lang="en-GB" baseline="0" dirty="0"/>
              <a:t> </a:t>
            </a:r>
            <a:r>
              <a:rPr lang="en-GB" baseline="0" dirty="0" err="1"/>
              <a:t>når</a:t>
            </a:r>
            <a:r>
              <a:rPr lang="en-GB" baseline="0" dirty="0"/>
              <a:t> du </a:t>
            </a:r>
            <a:r>
              <a:rPr lang="en-GB" baseline="0" dirty="0" err="1"/>
              <a:t>er</a:t>
            </a:r>
            <a:r>
              <a:rPr lang="en-GB" baseline="0" dirty="0"/>
              <a:t> </a:t>
            </a:r>
            <a:r>
              <a:rPr lang="en-GB" baseline="0" dirty="0" err="1"/>
              <a:t>ferdig</a:t>
            </a:r>
            <a:r>
              <a:rPr lang="en-GB" baseline="0" dirty="0"/>
              <a:t>. </a:t>
            </a:r>
          </a:p>
          <a:p>
            <a:endParaRPr lang="en-GB" dirty="0"/>
          </a:p>
        </p:txBody>
      </p:sp>
      <p:sp>
        <p:nvSpPr>
          <p:cNvPr id="9" name="Plassholder for tekst 8"/>
          <p:cNvSpPr>
            <a:spLocks noGrp="1"/>
          </p:cNvSpPr>
          <p:nvPr>
            <p:ph type="body" sz="quarter" idx="11" hasCustomPrompt="1"/>
          </p:nvPr>
        </p:nvSpPr>
        <p:spPr>
          <a:xfrm>
            <a:off x="5935288" y="4276166"/>
            <a:ext cx="2959330" cy="2149572"/>
          </a:xfrm>
        </p:spPr>
        <p:txBody>
          <a:bodyPr anchor="b" anchorCtr="0">
            <a:normAutofit/>
          </a:bodyPr>
          <a:lstStyle>
            <a:lvl1pPr marL="0" indent="0">
              <a:lnSpc>
                <a:spcPct val="101000"/>
              </a:lnSpc>
              <a:buFont typeface="Arial" charset="0"/>
              <a:buNone/>
              <a:defRPr lang="nb-NO" sz="1500" smtClean="0">
                <a:solidFill>
                  <a:schemeClr val="bg1"/>
                </a:solidFill>
                <a:effectLst/>
              </a:defRPr>
            </a:lvl1pPr>
          </a:lstStyle>
          <a:p>
            <a:r>
              <a:rPr lang="nb-NO" dirty="0">
                <a:effectLst/>
                <a:latin typeface="Gill Sans" charset="0"/>
              </a:rPr>
              <a:t>Klikk for å skrive bildetekst</a:t>
            </a:r>
          </a:p>
        </p:txBody>
      </p:sp>
      <p:sp>
        <p:nvSpPr>
          <p:cNvPr id="10" name="Plassholder for bilde 4"/>
          <p:cNvSpPr>
            <a:spLocks noGrp="1"/>
          </p:cNvSpPr>
          <p:nvPr>
            <p:ph type="pic" sz="quarter" idx="12" hasCustomPrompt="1"/>
          </p:nvPr>
        </p:nvSpPr>
        <p:spPr>
          <a:xfrm>
            <a:off x="6029332" y="568172"/>
            <a:ext cx="3650245" cy="2436285"/>
          </a:xfrm>
          <a:pattFill prst="ltUpDiag">
            <a:fgClr>
              <a:schemeClr val="bg2">
                <a:lumMod val="75000"/>
              </a:schemeClr>
            </a:fgClr>
            <a:bgClr>
              <a:schemeClr val="bg2">
                <a:lumMod val="90000"/>
              </a:schemeClr>
            </a:bgClr>
          </a:pattFill>
        </p:spPr>
        <p:txBody>
          <a:bodyPr tIns="1260000" anchor="ctr" anchorCtr="1"/>
          <a:lstStyle>
            <a:lvl1pPr marL="0" indent="0" algn="ctr">
              <a:buFont typeface="Arial" charset="0"/>
              <a:buNone/>
              <a:defRPr sz="1200" baseline="0">
                <a:solidFill>
                  <a:schemeClr val="bg2">
                    <a:lumMod val="25000"/>
                  </a:schemeClr>
                </a:solidFill>
              </a:defRPr>
            </a:lvl1pPr>
          </a:lstStyle>
          <a:p>
            <a:r>
              <a:rPr lang="en-GB" dirty="0"/>
              <a:t>Dra inn et </a:t>
            </a:r>
            <a:r>
              <a:rPr lang="en-GB" dirty="0" err="1"/>
              <a:t>bilde</a:t>
            </a:r>
            <a:r>
              <a:rPr lang="en-GB" dirty="0"/>
              <a:t> </a:t>
            </a:r>
            <a:r>
              <a:rPr lang="en-GB" dirty="0" err="1"/>
              <a:t>eller</a:t>
            </a:r>
            <a:r>
              <a:rPr lang="en-GB" dirty="0"/>
              <a:t> </a:t>
            </a:r>
            <a:r>
              <a:rPr lang="en-GB" dirty="0" err="1"/>
              <a:t>trykk</a:t>
            </a:r>
            <a:r>
              <a:rPr lang="en-GB" dirty="0"/>
              <a:t> </a:t>
            </a:r>
            <a:r>
              <a:rPr lang="en-GB" dirty="0" err="1"/>
              <a:t>på</a:t>
            </a:r>
            <a:r>
              <a:rPr lang="en-GB" dirty="0"/>
              <a:t> </a:t>
            </a:r>
            <a:r>
              <a:rPr lang="en-GB" dirty="0" err="1"/>
              <a:t>ikonet</a:t>
            </a:r>
            <a:r>
              <a:rPr lang="en-GB" dirty="0"/>
              <a:t> for </a:t>
            </a:r>
            <a:r>
              <a:rPr lang="en-GB" dirty="0" err="1"/>
              <a:t>å</a:t>
            </a:r>
            <a:r>
              <a:rPr lang="en-GB" dirty="0"/>
              <a:t> </a:t>
            </a:r>
            <a:r>
              <a:rPr lang="en-GB" dirty="0" err="1"/>
              <a:t>legge</a:t>
            </a:r>
            <a:r>
              <a:rPr lang="en-GB" dirty="0"/>
              <a:t> </a:t>
            </a:r>
            <a:r>
              <a:rPr lang="en-GB" dirty="0" err="1"/>
              <a:t>til</a:t>
            </a:r>
            <a:endParaRPr lang="en-GB" dirty="0"/>
          </a:p>
        </p:txBody>
      </p:sp>
      <p:sp>
        <p:nvSpPr>
          <p:cNvPr id="11" name="Plassholder for tekst 8"/>
          <p:cNvSpPr>
            <a:spLocks noGrp="1"/>
          </p:cNvSpPr>
          <p:nvPr>
            <p:ph type="body" sz="quarter" idx="13" hasCustomPrompt="1"/>
          </p:nvPr>
        </p:nvSpPr>
        <p:spPr>
          <a:xfrm>
            <a:off x="5935287" y="3101545"/>
            <a:ext cx="3846022" cy="1037318"/>
          </a:xfrm>
        </p:spPr>
        <p:txBody>
          <a:bodyPr anchor="t" anchorCtr="0">
            <a:normAutofit/>
          </a:bodyPr>
          <a:lstStyle>
            <a:lvl1pPr marL="0" indent="0">
              <a:lnSpc>
                <a:spcPct val="101000"/>
              </a:lnSpc>
              <a:buFont typeface="Arial" charset="0"/>
              <a:buNone/>
              <a:defRPr lang="nb-NO" sz="1500" smtClean="0">
                <a:solidFill>
                  <a:schemeClr val="bg1"/>
                </a:solidFill>
                <a:effectLst/>
              </a:defRPr>
            </a:lvl1pPr>
          </a:lstStyle>
          <a:p>
            <a:r>
              <a:rPr lang="nb-NO" dirty="0">
                <a:effectLst/>
                <a:latin typeface="Gill Sans" charset="0"/>
              </a:rPr>
              <a:t>Klikk for å skrive bildetekst</a:t>
            </a:r>
          </a:p>
        </p:txBody>
      </p:sp>
    </p:spTree>
    <p:extLst>
      <p:ext uri="{BB962C8B-B14F-4D97-AF65-F5344CB8AC3E}">
        <p14:creationId xmlns:p14="http://schemas.microsoft.com/office/powerpoint/2010/main" val="3451451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54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1037339" y="2303403"/>
            <a:ext cx="10303933" cy="3864416"/>
          </a:xfrm>
        </p:spPr>
        <p:txBody>
          <a:bodyPr/>
          <a:lstStyle>
            <a:lvl1pPr>
              <a:defRPr/>
            </a:lvl1pPr>
            <a:lvl2pPr>
              <a:defRPr/>
            </a:lvl2pPr>
            <a:lvl3pPr>
              <a:defRPr/>
            </a:lvl3pPr>
          </a:lstStyle>
          <a:p>
            <a:pPr lvl="0"/>
            <a:r>
              <a:rPr lang="nb-NO" dirty="0"/>
              <a:t>Malen inneholder flere oppsett. Trykk på pila under «Nytt lysbilde»-knappen for å velge. </a:t>
            </a:r>
          </a:p>
          <a:p>
            <a:pPr lvl="1"/>
            <a:r>
              <a:rPr lang="nb-NO" dirty="0"/>
              <a:t>Nivå 2</a:t>
            </a:r>
          </a:p>
          <a:p>
            <a:pPr lvl="2"/>
            <a:r>
              <a:rPr lang="nb-NO" dirty="0"/>
              <a:t>Nivå 3</a:t>
            </a:r>
          </a:p>
          <a:p>
            <a:pPr lvl="0"/>
            <a:endParaRPr lang="nb-NO" dirty="0"/>
          </a:p>
        </p:txBody>
      </p:sp>
      <p:sp>
        <p:nvSpPr>
          <p:cNvPr id="4" name="Tittel 3"/>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339358128"/>
      </p:ext>
    </p:extLst>
  </p:cSld>
  <p:clrMapOvr>
    <a:masterClrMapping/>
  </p:clrMapOvr>
  <p:extLst>
    <p:ext uri="{DCECCB84-F9BA-43D5-87BE-67443E8EF086}">
      <p15:sldGuideLst xmlns:p15="http://schemas.microsoft.com/office/powerpoint/2012/main">
        <p15:guide id="1" pos="335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emf"/><Relationship Id="rId5" Type="http://schemas.openxmlformats.org/officeDocument/2006/relationships/slideLayout" Target="../slideLayouts/slideLayout13.xml"/><Relationship Id="rId10" Type="http://schemas.openxmlformats.org/officeDocument/2006/relationships/image" Target="../media/image5.emf"/><Relationship Id="rId4" Type="http://schemas.openxmlformats.org/officeDocument/2006/relationships/slideLayout" Target="../slideLayouts/slideLayout12.xml"/><Relationship Id="rId9" Type="http://schemas.openxmlformats.org/officeDocument/2006/relationships/theme" Target="../theme/theme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emf"/><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sv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image" Target="../media/image5.emf"/><Relationship Id="rId4" Type="http://schemas.openxmlformats.org/officeDocument/2006/relationships/slideLayout" Target="../slideLayouts/slideLayout29.xml"/><Relationship Id="rId9" Type="http://schemas.openxmlformats.org/officeDocument/2006/relationships/theme" Target="../theme/theme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emf"/><Relationship Id="rId5" Type="http://schemas.openxmlformats.org/officeDocument/2006/relationships/slideLayout" Target="../slideLayouts/slideLayout38.xml"/><Relationship Id="rId10" Type="http://schemas.openxmlformats.org/officeDocument/2006/relationships/image" Target="../media/image5.emf"/><Relationship Id="rId4" Type="http://schemas.openxmlformats.org/officeDocument/2006/relationships/slideLayout" Target="../slideLayouts/slideLayout37.xml"/><Relationship Id="rId9" Type="http://schemas.openxmlformats.org/officeDocument/2006/relationships/theme" Target="../theme/theme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emf"/><Relationship Id="rId5" Type="http://schemas.openxmlformats.org/officeDocument/2006/relationships/slideLayout" Target="../slideLayouts/slideLayout46.xml"/><Relationship Id="rId10" Type="http://schemas.openxmlformats.org/officeDocument/2006/relationships/image" Target="../media/image5.emf"/><Relationship Id="rId4" Type="http://schemas.openxmlformats.org/officeDocument/2006/relationships/slideLayout" Target="../slideLayouts/slideLayout45.xml"/><Relationship Id="rId9" Type="http://schemas.openxmlformats.org/officeDocument/2006/relationships/theme" Target="../theme/theme6.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sv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emf"/><Relationship Id="rId5" Type="http://schemas.openxmlformats.org/officeDocument/2006/relationships/slideLayout" Target="../slideLayouts/slideLayout54.xml"/><Relationship Id="rId10" Type="http://schemas.openxmlformats.org/officeDocument/2006/relationships/image" Target="../media/image5.emf"/><Relationship Id="rId4" Type="http://schemas.openxmlformats.org/officeDocument/2006/relationships/slideLayout" Target="../slideLayouts/slideLayout53.xml"/><Relationship Id="rId9" Type="http://schemas.openxmlformats.org/officeDocument/2006/relationships/theme" Target="../theme/theme7.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1.emf"/><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10" name="logo"/>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72" r:id="rId3"/>
    <p:sldLayoutId id="2147483673" r:id="rId4"/>
    <p:sldLayoutId id="2147483668" r:id="rId5"/>
    <p:sldLayoutId id="2147483665" r:id="rId6"/>
    <p:sldLayoutId id="2147483662" r:id="rId7"/>
    <p:sldLayoutId id="2147483655" r:id="rId8"/>
  </p:sldLayoutIdLst>
  <p:hf sldNum="0" hdr="0" ftr="0" dt="0"/>
  <p:txStyles>
    <p:titleStyle>
      <a:lvl1pPr algn="l" defTabSz="914400" rtl="0" eaLnBrk="1" latinLnBrk="0" hangingPunct="1">
        <a:lnSpc>
          <a:spcPct val="100000"/>
        </a:lnSpc>
        <a:spcBef>
          <a:spcPct val="0"/>
        </a:spcBef>
        <a:buNone/>
        <a:defRPr sz="2800" b="0" i="0" kern="1200">
          <a:solidFill>
            <a:schemeClr val="tx2"/>
          </a:solidFill>
          <a:latin typeface="+mj-lt"/>
          <a:ea typeface="Source Sans Pro SemiBold" panose="020B0603030403020204" pitchFamily="34" charset="0"/>
          <a:cs typeface="Source Sans Pro SemiBold" panose="020B06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1">
            <a:extLst>
              <a:ext uri="{96DAC541-7B7A-43D3-8B79-37D633B846F1}">
                <asvg:svgBlip xmlns:asvg="http://schemas.microsoft.com/office/drawing/2016/SVG/main" r:embed="rId12"/>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3"/>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3"/>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4" name="Bilde 3">
            <a:extLst>
              <a:ext uri="{FF2B5EF4-FFF2-40B4-BE49-F238E27FC236}">
                <a16:creationId xmlns:a16="http://schemas.microsoft.com/office/drawing/2014/main" id="{8D57BB95-0C87-5801-A99A-44A4E7485EBB}"/>
              </a:ext>
            </a:extLst>
          </p:cNvPr>
          <p:cNvPicPr>
            <a:picLocks noChangeAspect="1"/>
          </p:cNvPicPr>
          <p:nvPr/>
        </p:nvPicPr>
        <p:blipFill>
          <a:blip r:embed="rId10"/>
          <a:stretch>
            <a:fillRect/>
          </a:stretch>
        </p:blipFill>
        <p:spPr>
          <a:xfrm>
            <a:off x="0" y="406800"/>
            <a:ext cx="876300" cy="876300"/>
          </a:xfrm>
          <a:prstGeom prst="rect">
            <a:avLst/>
          </a:prstGeom>
        </p:spPr>
      </p:pic>
      <p:pic>
        <p:nvPicPr>
          <p:cNvPr id="5" name="logo">
            <a:extLst>
              <a:ext uri="{FF2B5EF4-FFF2-40B4-BE49-F238E27FC236}">
                <a16:creationId xmlns:a16="http://schemas.microsoft.com/office/drawing/2014/main" id="{DDFD0AC2-D2CF-33A7-207C-C39435032287}"/>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278321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sldNum="0" hdr="0" ftr="0" dt="0"/>
  <p:txStyles>
    <p:titleStyle>
      <a:lvl1pPr algn="l" defTabSz="914400" rtl="0" eaLnBrk="1" latinLnBrk="0" hangingPunct="1">
        <a:lnSpc>
          <a:spcPct val="100000"/>
        </a:lnSpc>
        <a:spcBef>
          <a:spcPct val="0"/>
        </a:spcBef>
        <a:buNone/>
        <a:defRPr sz="2800" b="1" i="0" kern="1200">
          <a:solidFill>
            <a:schemeClr val="tx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10" name="logo"/>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pic>
        <p:nvPicPr>
          <p:cNvPr id="4" name="logo">
            <a:extLst>
              <a:ext uri="{FF2B5EF4-FFF2-40B4-BE49-F238E27FC236}">
                <a16:creationId xmlns:a16="http://schemas.microsoft.com/office/drawing/2014/main" id="{97B6A3DD-8B25-AC6B-4E5B-781365C730D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12596749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728" r:id="rId9"/>
  </p:sldLayoutIdLst>
  <p:hf sldNum="0" hdr="0" ftr="0" dt="0"/>
  <p:txStyles>
    <p:titleStyle>
      <a:lvl1pPr algn="l" defTabSz="914400" rtl="0" eaLnBrk="1" latinLnBrk="0" hangingPunct="1">
        <a:lnSpc>
          <a:spcPct val="100000"/>
        </a:lnSpc>
        <a:spcBef>
          <a:spcPct val="0"/>
        </a:spcBef>
        <a:buNone/>
        <a:defRPr sz="2800" b="0" i="0" kern="1200">
          <a:solidFill>
            <a:schemeClr val="tx2"/>
          </a:solidFill>
          <a:latin typeface="+mj-lt"/>
          <a:ea typeface="Source Sans Pro SemiBold" panose="020B0603030403020204" pitchFamily="34" charset="0"/>
          <a:cs typeface="Source Sans Pro SemiBold" panose="020B06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4" name="Bilde 3">
            <a:extLst>
              <a:ext uri="{FF2B5EF4-FFF2-40B4-BE49-F238E27FC236}">
                <a16:creationId xmlns:a16="http://schemas.microsoft.com/office/drawing/2014/main" id="{8D57BB95-0C87-5801-A99A-44A4E7485EBB}"/>
              </a:ext>
            </a:extLst>
          </p:cNvPr>
          <p:cNvPicPr>
            <a:picLocks noChangeAspect="1"/>
          </p:cNvPicPr>
          <p:nvPr/>
        </p:nvPicPr>
        <p:blipFill>
          <a:blip r:embed="rId10"/>
          <a:stretch>
            <a:fillRect/>
          </a:stretch>
        </p:blipFill>
        <p:spPr>
          <a:xfrm>
            <a:off x="0" y="406800"/>
            <a:ext cx="876300" cy="876300"/>
          </a:xfrm>
          <a:prstGeom prst="rect">
            <a:avLst/>
          </a:prstGeom>
        </p:spPr>
      </p:pic>
      <p:pic>
        <p:nvPicPr>
          <p:cNvPr id="5" name="logo">
            <a:extLst>
              <a:ext uri="{FF2B5EF4-FFF2-40B4-BE49-F238E27FC236}">
                <a16:creationId xmlns:a16="http://schemas.microsoft.com/office/drawing/2014/main" id="{DDFD0AC2-D2CF-33A7-207C-C3943503228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350235178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hf sldNum="0" hdr="0" ftr="0" dt="0"/>
  <p:txStyles>
    <p:titleStyle>
      <a:lvl1pPr algn="l" defTabSz="914400" rtl="0" eaLnBrk="1" latinLnBrk="0" hangingPunct="1">
        <a:lnSpc>
          <a:spcPct val="100000"/>
        </a:lnSpc>
        <a:spcBef>
          <a:spcPct val="0"/>
        </a:spcBef>
        <a:buNone/>
        <a:defRPr sz="2800" b="1" i="0" kern="1200">
          <a:solidFill>
            <a:schemeClr val="tx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4" name="Bilde 3">
            <a:extLst>
              <a:ext uri="{FF2B5EF4-FFF2-40B4-BE49-F238E27FC236}">
                <a16:creationId xmlns:a16="http://schemas.microsoft.com/office/drawing/2014/main" id="{8D57BB95-0C87-5801-A99A-44A4E7485EBB}"/>
              </a:ext>
            </a:extLst>
          </p:cNvPr>
          <p:cNvPicPr>
            <a:picLocks noChangeAspect="1"/>
          </p:cNvPicPr>
          <p:nvPr/>
        </p:nvPicPr>
        <p:blipFill>
          <a:blip r:embed="rId10"/>
          <a:stretch>
            <a:fillRect/>
          </a:stretch>
        </p:blipFill>
        <p:spPr>
          <a:xfrm>
            <a:off x="0" y="406800"/>
            <a:ext cx="876300" cy="876300"/>
          </a:xfrm>
          <a:prstGeom prst="rect">
            <a:avLst/>
          </a:prstGeom>
        </p:spPr>
      </p:pic>
      <p:pic>
        <p:nvPicPr>
          <p:cNvPr id="5" name="logo">
            <a:extLst>
              <a:ext uri="{FF2B5EF4-FFF2-40B4-BE49-F238E27FC236}">
                <a16:creationId xmlns:a16="http://schemas.microsoft.com/office/drawing/2014/main" id="{BE769E8B-42A0-66BD-DFE0-9771D11888F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354564032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hf sldNum="0" hdr="0" ftr="0" dt="0"/>
  <p:txStyles>
    <p:titleStyle>
      <a:lvl1pPr algn="l" defTabSz="914400" rtl="0" eaLnBrk="1" latinLnBrk="0" hangingPunct="1">
        <a:lnSpc>
          <a:spcPct val="100000"/>
        </a:lnSpc>
        <a:spcBef>
          <a:spcPct val="0"/>
        </a:spcBef>
        <a:buNone/>
        <a:defRPr sz="2800" b="1" i="0" kern="1200">
          <a:solidFill>
            <a:schemeClr val="tx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4" name="Bilde 3">
            <a:extLst>
              <a:ext uri="{FF2B5EF4-FFF2-40B4-BE49-F238E27FC236}">
                <a16:creationId xmlns:a16="http://schemas.microsoft.com/office/drawing/2014/main" id="{8D57BB95-0C87-5801-A99A-44A4E7485EBB}"/>
              </a:ext>
            </a:extLst>
          </p:cNvPr>
          <p:cNvPicPr>
            <a:picLocks noChangeAspect="1"/>
          </p:cNvPicPr>
          <p:nvPr/>
        </p:nvPicPr>
        <p:blipFill>
          <a:blip r:embed="rId10"/>
          <a:stretch>
            <a:fillRect/>
          </a:stretch>
        </p:blipFill>
        <p:spPr>
          <a:xfrm>
            <a:off x="0" y="406800"/>
            <a:ext cx="876300" cy="876300"/>
          </a:xfrm>
          <a:prstGeom prst="rect">
            <a:avLst/>
          </a:prstGeom>
        </p:spPr>
      </p:pic>
      <p:pic>
        <p:nvPicPr>
          <p:cNvPr id="5" name="logo">
            <a:extLst>
              <a:ext uri="{FF2B5EF4-FFF2-40B4-BE49-F238E27FC236}">
                <a16:creationId xmlns:a16="http://schemas.microsoft.com/office/drawing/2014/main" id="{B0759BB5-8717-15FE-8879-22562FAB05C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28491799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sldNum="0" hdr="0" ftr="0" dt="0"/>
  <p:txStyles>
    <p:titleStyle>
      <a:lvl1pPr algn="l" defTabSz="914400" rtl="0" eaLnBrk="1" latinLnBrk="0" hangingPunct="1">
        <a:lnSpc>
          <a:spcPct val="100000"/>
        </a:lnSpc>
        <a:spcBef>
          <a:spcPct val="0"/>
        </a:spcBef>
        <a:buNone/>
        <a:defRPr sz="2800" b="1" i="0" kern="1200">
          <a:solidFill>
            <a:schemeClr val="tx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p>
        </p:txBody>
      </p:sp>
      <p:sp>
        <p:nvSpPr>
          <p:cNvPr id="3" name="Plassholder for tekst 2"/>
          <p:cNvSpPr>
            <a:spLocks noGrp="1"/>
          </p:cNvSpPr>
          <p:nvPr>
            <p:ph type="body" idx="1"/>
          </p:nvPr>
        </p:nvSpPr>
        <p:spPr>
          <a:xfrm>
            <a:off x="1059010" y="2303403"/>
            <a:ext cx="10303933"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2"/>
            <a:endParaRPr lang="nb-NO" dirty="0"/>
          </a:p>
          <a:p>
            <a:pPr lvl="0"/>
            <a:r>
              <a:rPr lang="nb-NO" dirty="0"/>
              <a:t>Nivå 1</a:t>
            </a:r>
          </a:p>
          <a:p>
            <a:pPr lvl="0"/>
            <a:endParaRPr lang="nb-NO" dirty="0"/>
          </a:p>
        </p:txBody>
      </p:sp>
      <p:pic>
        <p:nvPicPr>
          <p:cNvPr id="4" name="Bilde 3">
            <a:extLst>
              <a:ext uri="{FF2B5EF4-FFF2-40B4-BE49-F238E27FC236}">
                <a16:creationId xmlns:a16="http://schemas.microsoft.com/office/drawing/2014/main" id="{8D57BB95-0C87-5801-A99A-44A4E7485EBB}"/>
              </a:ext>
            </a:extLst>
          </p:cNvPr>
          <p:cNvPicPr>
            <a:picLocks noChangeAspect="1"/>
          </p:cNvPicPr>
          <p:nvPr/>
        </p:nvPicPr>
        <p:blipFill>
          <a:blip r:embed="rId10"/>
          <a:stretch>
            <a:fillRect/>
          </a:stretch>
        </p:blipFill>
        <p:spPr>
          <a:xfrm>
            <a:off x="0" y="406800"/>
            <a:ext cx="876300" cy="876300"/>
          </a:xfrm>
          <a:prstGeom prst="rect">
            <a:avLst/>
          </a:prstGeom>
        </p:spPr>
      </p:pic>
      <p:pic>
        <p:nvPicPr>
          <p:cNvPr id="5" name="logo">
            <a:extLst>
              <a:ext uri="{FF2B5EF4-FFF2-40B4-BE49-F238E27FC236}">
                <a16:creationId xmlns:a16="http://schemas.microsoft.com/office/drawing/2014/main" id="{E5C6B363-55CC-82AD-152E-F35483D02C2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23789435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hf sldNum="0" hdr="0" ftr="0" dt="0"/>
  <p:txStyles>
    <p:titleStyle>
      <a:lvl1pPr algn="l" defTabSz="914400" rtl="0" eaLnBrk="1" latinLnBrk="0" hangingPunct="1">
        <a:lnSpc>
          <a:spcPct val="100000"/>
        </a:lnSpc>
        <a:spcBef>
          <a:spcPct val="0"/>
        </a:spcBef>
        <a:buNone/>
        <a:defRPr sz="2800" b="1" i="0" kern="1200">
          <a:solidFill>
            <a:schemeClr val="tx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p:titleStyle>
    <p:bodyStyle>
      <a:lvl1pPr marL="438150" indent="-371475" algn="l" defTabSz="914400" rtl="0" eaLnBrk="1" latinLnBrk="0" hangingPunct="1">
        <a:lnSpc>
          <a:spcPct val="104000"/>
        </a:lnSpc>
        <a:spcBef>
          <a:spcPts val="1450"/>
        </a:spcBef>
        <a:spcAft>
          <a:spcPts val="500"/>
        </a:spcAft>
        <a:buClr>
          <a:schemeClr val="accent1"/>
        </a:buClr>
        <a:buSzPct val="110000"/>
        <a:buFontTx/>
        <a:buBlip>
          <a:blip r:embed="rId12">
            <a:extLst>
              <a:ext uri="{96DAC541-7B7A-43D3-8B79-37D633B846F1}">
                <asvg:svgBlip xmlns:asvg="http://schemas.microsoft.com/office/drawing/2016/SVG/main" r:embed="rId13"/>
              </a:ext>
            </a:extLst>
          </a:blip>
        </a:buBlip>
        <a:defRPr sz="2400" kern="1200" baseline="0">
          <a:solidFill>
            <a:schemeClr val="tx2"/>
          </a:solidFill>
          <a:latin typeface="+mn-lt"/>
          <a:ea typeface="+mn-ea"/>
          <a:cs typeface="+mn-cs"/>
        </a:defRPr>
      </a:lvl1pPr>
      <a:lvl2pPr marL="898525" indent="-428625"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2pPr>
      <a:lvl3pPr marL="900000" indent="-428400" algn="l" defTabSz="914400" rtl="0" eaLnBrk="1" latinLnBrk="0" hangingPunct="1">
        <a:lnSpc>
          <a:spcPct val="104000"/>
        </a:lnSpc>
        <a:spcBef>
          <a:spcPts val="0"/>
        </a:spcBef>
        <a:buFontTx/>
        <a:buBlip>
          <a:blip r:embed="rId14"/>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37340" y="587553"/>
            <a:ext cx="10303933" cy="818667"/>
          </a:xfrm>
          <a:prstGeom prst="rect">
            <a:avLst/>
          </a:prstGeom>
        </p:spPr>
        <p:txBody>
          <a:bodyPr vert="horz" lIns="91440" tIns="45720" rIns="91440" bIns="45720" rtlCol="0" anchor="t" anchorCtr="0">
            <a:noAutofit/>
          </a:bodyPr>
          <a:lstStyle/>
          <a:p>
            <a:r>
              <a:rPr lang="nb-NO" dirty="0"/>
              <a:t>Overskrift</a:t>
            </a:r>
            <a:endParaRPr lang="en-GB" dirty="0"/>
          </a:p>
        </p:txBody>
      </p:sp>
      <p:sp>
        <p:nvSpPr>
          <p:cNvPr id="3" name="Plassholder for tekst 2"/>
          <p:cNvSpPr>
            <a:spLocks noGrp="1"/>
          </p:cNvSpPr>
          <p:nvPr>
            <p:ph type="body" idx="1"/>
          </p:nvPr>
        </p:nvSpPr>
        <p:spPr>
          <a:xfrm>
            <a:off x="612648" y="2303403"/>
            <a:ext cx="10750296" cy="3864416"/>
          </a:xfrm>
          <a:prstGeom prst="rect">
            <a:avLst/>
          </a:prstGeom>
        </p:spPr>
        <p:txBody>
          <a:bodyPr vert="horz" lIns="91440" tIns="45720" rIns="91440" bIns="45720" rtlCol="0">
            <a:noAutofit/>
          </a:bodyPr>
          <a:lstStyle/>
          <a:p>
            <a:pPr lvl="0"/>
            <a:r>
              <a:rPr lang="nb-NO" dirty="0"/>
              <a:t>Klikk for å legge til tekst</a:t>
            </a:r>
          </a:p>
          <a:p>
            <a:pPr lvl="1"/>
            <a:r>
              <a:rPr lang="nb-NO" dirty="0"/>
              <a:t>Nivå 2</a:t>
            </a:r>
          </a:p>
          <a:p>
            <a:pPr lvl="2"/>
            <a:r>
              <a:rPr lang="nb-NO" dirty="0"/>
              <a:t>Nivå 3</a:t>
            </a:r>
          </a:p>
          <a:p>
            <a:pPr lvl="0"/>
            <a:r>
              <a:rPr lang="nb-NO" dirty="0"/>
              <a:t>Nivå 1</a:t>
            </a:r>
          </a:p>
          <a:p>
            <a:pPr lvl="0"/>
            <a:endParaRPr lang="en-GB" dirty="0"/>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alpha val="0"/>
                  </a:schemeClr>
                </a:solidFill>
              </a:defRPr>
            </a:lvl1pPr>
          </a:lstStyle>
          <a:p>
            <a:endParaRPr lang="en-GB" dirty="0"/>
          </a:p>
        </p:txBody>
      </p:sp>
      <p:pic>
        <p:nvPicPr>
          <p:cNvPr id="10" name="logo"/>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0" y="406800"/>
            <a:ext cx="857250" cy="876300"/>
          </a:xfrm>
          <a:prstGeom prst="rect">
            <a:avLst/>
          </a:prstGeom>
        </p:spPr>
      </p:pic>
    </p:spTree>
    <p:extLst>
      <p:ext uri="{BB962C8B-B14F-4D97-AF65-F5344CB8AC3E}">
        <p14:creationId xmlns:p14="http://schemas.microsoft.com/office/powerpoint/2010/main" val="423456144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ftr="0" dt="0"/>
  <p:txStyles>
    <p:titleStyle>
      <a:lvl1pPr algn="l" defTabSz="914400" rtl="0" eaLnBrk="1" latinLnBrk="0" hangingPunct="1">
        <a:lnSpc>
          <a:spcPct val="100000"/>
        </a:lnSpc>
        <a:spcBef>
          <a:spcPct val="0"/>
        </a:spcBef>
        <a:buNone/>
        <a:defRPr sz="2800" b="0" i="0" kern="1200">
          <a:solidFill>
            <a:schemeClr val="tx2"/>
          </a:solidFill>
          <a:latin typeface="+mj-lt"/>
          <a:ea typeface="Gill Sans SemiBold" charset="0"/>
          <a:cs typeface="Gill Sans SemiBold" charset="0"/>
        </a:defRPr>
      </a:lvl1pPr>
    </p:titleStyle>
    <p:bodyStyle>
      <a:lvl1pPr marL="522000" indent="-522000" algn="l" defTabSz="914400" rtl="0" eaLnBrk="1" latinLnBrk="0" hangingPunct="1">
        <a:lnSpc>
          <a:spcPct val="104000"/>
        </a:lnSpc>
        <a:spcBef>
          <a:spcPts val="1450"/>
        </a:spcBef>
        <a:spcAft>
          <a:spcPts val="725"/>
        </a:spcAft>
        <a:buClr>
          <a:schemeClr val="accent1"/>
        </a:buClr>
        <a:buFontTx/>
        <a:buBlip>
          <a:blip r:embed="rId20"/>
        </a:buBlip>
        <a:defRPr sz="2400" kern="1200" baseline="0">
          <a:solidFill>
            <a:schemeClr val="tx2"/>
          </a:solidFill>
          <a:latin typeface="+mn-lt"/>
          <a:ea typeface="+mn-ea"/>
          <a:cs typeface="+mn-cs"/>
        </a:defRPr>
      </a:lvl1pPr>
      <a:lvl2pPr marL="900000" indent="-540000" algn="l" defTabSz="914400" rtl="0" eaLnBrk="1" latinLnBrk="0" hangingPunct="1">
        <a:lnSpc>
          <a:spcPct val="90000"/>
        </a:lnSpc>
        <a:spcBef>
          <a:spcPts val="0"/>
        </a:spcBef>
        <a:buFontTx/>
        <a:buBlip>
          <a:blip r:embed="rId20"/>
        </a:buBlip>
        <a:defRPr sz="1850" kern="1200">
          <a:solidFill>
            <a:schemeClr val="tx2"/>
          </a:solidFill>
          <a:latin typeface="+mn-lt"/>
          <a:ea typeface="+mn-ea"/>
          <a:cs typeface="+mn-cs"/>
        </a:defRPr>
      </a:lvl2pPr>
      <a:lvl3pPr marL="900000" indent="-540000" algn="l" defTabSz="914400" rtl="0" eaLnBrk="1" latinLnBrk="0" hangingPunct="1">
        <a:lnSpc>
          <a:spcPct val="90000"/>
        </a:lnSpc>
        <a:spcBef>
          <a:spcPts val="500"/>
        </a:spcBef>
        <a:buFontTx/>
        <a:buBlip>
          <a:blip r:embed="rId20"/>
        </a:buBlip>
        <a:defRPr sz="185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em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0.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hyperlink" Target="mailto:kmu@nve.no"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2C5474A0-F940-AA21-C166-1D77CB671250}"/>
              </a:ext>
            </a:extLst>
          </p:cNvPr>
          <p:cNvGrpSpPr/>
          <p:nvPr/>
        </p:nvGrpSpPr>
        <p:grpSpPr>
          <a:xfrm>
            <a:off x="5328863" y="-161925"/>
            <a:ext cx="6863137" cy="6096000"/>
            <a:chOff x="5328863" y="0"/>
            <a:chExt cx="6863137" cy="6096000"/>
          </a:xfrm>
        </p:grpSpPr>
        <p:pic>
          <p:nvPicPr>
            <p:cNvPr id="2" name="Bilde 1">
              <a:extLst>
                <a:ext uri="{FF2B5EF4-FFF2-40B4-BE49-F238E27FC236}">
                  <a16:creationId xmlns:a16="http://schemas.microsoft.com/office/drawing/2014/main" id="{0C66D735-4372-56F0-7A8B-88C77E5F5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28863" y="0"/>
              <a:ext cx="6863137" cy="6096000"/>
            </a:xfrm>
            <a:prstGeom prst="rect">
              <a:avLst/>
            </a:prstGeom>
          </p:spPr>
        </p:pic>
        <p:sp>
          <p:nvSpPr>
            <p:cNvPr id="3" name="TekstSylinder 2">
              <a:extLst>
                <a:ext uri="{FF2B5EF4-FFF2-40B4-BE49-F238E27FC236}">
                  <a16:creationId xmlns:a16="http://schemas.microsoft.com/office/drawing/2014/main" id="{4A229FFD-E179-3F2E-4E36-EDA58343454C}"/>
                </a:ext>
              </a:extLst>
            </p:cNvPr>
            <p:cNvSpPr txBox="1"/>
            <p:nvPr/>
          </p:nvSpPr>
          <p:spPr>
            <a:xfrm rot="21094279">
              <a:off x="6564466" y="1503491"/>
              <a:ext cx="939870" cy="653332"/>
            </a:xfrm>
            <a:prstGeom prst="rect">
              <a:avLst/>
            </a:prstGeom>
            <a:noFill/>
            <a:scene3d>
              <a:camera prst="perspectiveRight"/>
              <a:lightRig rig="threePt" dir="t"/>
            </a:scene3d>
          </p:spPr>
          <p:txBody>
            <a:bodyPr wrap="square" rtlCol="0">
              <a:spAutoFit/>
            </a:bodyPr>
            <a:lstStyle/>
            <a:p>
              <a:pPr algn="ctr"/>
              <a:r>
                <a:rPr lang="en-US" sz="1200" dirty="0"/>
                <a:t>The</a:t>
              </a:r>
            </a:p>
            <a:p>
              <a:pPr algn="ctr"/>
              <a:r>
                <a:rPr lang="en-US" sz="1200" dirty="0"/>
                <a:t>Avalanche</a:t>
              </a:r>
            </a:p>
            <a:p>
              <a:pPr algn="ctr"/>
              <a:r>
                <a:rPr lang="en-US" sz="1200" dirty="0"/>
                <a:t>Handbook</a:t>
              </a:r>
            </a:p>
          </p:txBody>
        </p:sp>
        <p:pic>
          <p:nvPicPr>
            <p:cNvPr id="4" name="Picture 2" descr="Icon Avalanche Danger Level Dry Snow 3, considerable | EAWS European Avalanche Warning Services">
              <a:extLst>
                <a:ext uri="{FF2B5EF4-FFF2-40B4-BE49-F238E27FC236}">
                  <a16:creationId xmlns:a16="http://schemas.microsoft.com/office/drawing/2014/main" id="{79508E24-8FCE-12CA-DA39-E87D8CFFDC4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49818">
              <a:off x="6870807" y="2196442"/>
              <a:ext cx="593260"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ktangel 18">
            <a:extLst>
              <a:ext uri="{FF2B5EF4-FFF2-40B4-BE49-F238E27FC236}">
                <a16:creationId xmlns:a16="http://schemas.microsoft.com/office/drawing/2014/main" id="{7F167027-9EE6-4E22-9E06-FEDD9E86A718}"/>
              </a:ext>
            </a:extLst>
          </p:cNvPr>
          <p:cNvSpPr/>
          <p:nvPr/>
        </p:nvSpPr>
        <p:spPr>
          <a:xfrm>
            <a:off x="0" y="5319859"/>
            <a:ext cx="12192000" cy="1536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logo">
            <a:extLst>
              <a:ext uri="{FF2B5EF4-FFF2-40B4-BE49-F238E27FC236}">
                <a16:creationId xmlns:a16="http://schemas.microsoft.com/office/drawing/2014/main" id="{F842D97B-7C13-442E-93BD-E31329CBFB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319859"/>
            <a:ext cx="1503336" cy="1536743"/>
          </a:xfrm>
          <a:prstGeom prst="rect">
            <a:avLst/>
          </a:prstGeom>
        </p:spPr>
      </p:pic>
      <p:sp>
        <p:nvSpPr>
          <p:cNvPr id="21" name="TekstSylinder 20">
            <a:extLst>
              <a:ext uri="{FF2B5EF4-FFF2-40B4-BE49-F238E27FC236}">
                <a16:creationId xmlns:a16="http://schemas.microsoft.com/office/drawing/2014/main" id="{56F8E267-6A6A-4759-BC63-BB7B1487844D}"/>
              </a:ext>
            </a:extLst>
          </p:cNvPr>
          <p:cNvSpPr txBox="1"/>
          <p:nvPr/>
        </p:nvSpPr>
        <p:spPr>
          <a:xfrm>
            <a:off x="1637374" y="5795842"/>
            <a:ext cx="7064382" cy="584775"/>
          </a:xfrm>
          <a:prstGeom prst="rect">
            <a:avLst/>
          </a:prstGeom>
          <a:noFill/>
        </p:spPr>
        <p:txBody>
          <a:bodyPr wrap="square" lIns="91440" tIns="45720" rIns="91440" bIns="45720" rtlCol="0" anchor="t">
            <a:spAutoFit/>
          </a:bodyPr>
          <a:lstStyle/>
          <a:p>
            <a:r>
              <a:rPr lang="nb-NO" sz="3200" dirty="0">
                <a:solidFill>
                  <a:schemeClr val="tx1">
                    <a:lumMod val="65000"/>
                    <a:lumOff val="35000"/>
                  </a:schemeClr>
                </a:solidFill>
                <a:latin typeface="Source Sans Pro Semibold"/>
                <a:ea typeface="Source Sans Pro Light"/>
              </a:rPr>
              <a:t>Bruk av KI i </a:t>
            </a:r>
            <a:r>
              <a:rPr lang="nb-NO" sz="3200" dirty="0" err="1">
                <a:solidFill>
                  <a:schemeClr val="tx1">
                    <a:lumMod val="65000"/>
                    <a:lumOff val="35000"/>
                  </a:schemeClr>
                </a:solidFill>
                <a:latin typeface="Source Sans Pro Semibold"/>
                <a:ea typeface="Source Sans Pro Light"/>
              </a:rPr>
              <a:t>snøskredvarslingen</a:t>
            </a:r>
            <a:endParaRPr lang="nb-NO" sz="3200" dirty="0">
              <a:solidFill>
                <a:schemeClr val="tx1">
                  <a:lumMod val="65000"/>
                  <a:lumOff val="35000"/>
                </a:schemeClr>
              </a:solidFill>
              <a:latin typeface="Source Sans Pro Semibold"/>
              <a:ea typeface="Source Sans Pro Light"/>
            </a:endParaRPr>
          </a:p>
        </p:txBody>
      </p:sp>
      <p:sp>
        <p:nvSpPr>
          <p:cNvPr id="22" name="TekstSylinder 21">
            <a:extLst>
              <a:ext uri="{FF2B5EF4-FFF2-40B4-BE49-F238E27FC236}">
                <a16:creationId xmlns:a16="http://schemas.microsoft.com/office/drawing/2014/main" id="{D2466ECF-8C90-4E81-99BE-A2238B48797F}"/>
              </a:ext>
            </a:extLst>
          </p:cNvPr>
          <p:cNvSpPr txBox="1"/>
          <p:nvPr/>
        </p:nvSpPr>
        <p:spPr>
          <a:xfrm>
            <a:off x="9058941" y="5524084"/>
            <a:ext cx="3043365" cy="1358064"/>
          </a:xfrm>
          <a:prstGeom prst="rect">
            <a:avLst/>
          </a:prstGeom>
          <a:noFill/>
        </p:spPr>
        <p:txBody>
          <a:bodyPr wrap="square" rtlCol="0">
            <a:spAutoFit/>
          </a:bodyPr>
          <a:lstStyle/>
          <a:p>
            <a:pPr>
              <a:lnSpc>
                <a:spcPct val="150000"/>
              </a:lnSpc>
            </a:pPr>
            <a:r>
              <a:rPr lang="nb-NO" sz="1400" dirty="0">
                <a:solidFill>
                  <a:schemeClr val="tx1">
                    <a:lumMod val="65000"/>
                    <a:lumOff val="35000"/>
                  </a:schemeClr>
                </a:solidFill>
                <a:latin typeface="Source Sans Pro Semibold" panose="020B0603030403020204" pitchFamily="34" charset="0"/>
                <a:ea typeface="Source Sans Pro Light" panose="020B0403030403020204" pitchFamily="34" charset="0"/>
              </a:rPr>
              <a:t>Karsten Müller</a:t>
            </a:r>
            <a:br>
              <a:rPr lang="nb-NO" sz="1400" dirty="0">
                <a:solidFill>
                  <a:schemeClr val="tx1">
                    <a:lumMod val="65000"/>
                    <a:lumOff val="35000"/>
                  </a:schemeClr>
                </a:solidFill>
                <a:latin typeface="Source Sans Pro Light" panose="020B0403030403020204" pitchFamily="34" charset="0"/>
                <a:ea typeface="Source Sans Pro Light" panose="020B0403030403020204" pitchFamily="34" charset="0"/>
              </a:rPr>
            </a:br>
            <a:r>
              <a:rPr lang="nb-NO" sz="1400" dirty="0">
                <a:solidFill>
                  <a:schemeClr val="tx1">
                    <a:lumMod val="65000"/>
                    <a:lumOff val="35000"/>
                  </a:schemeClr>
                </a:solidFill>
                <a:latin typeface="Source Sans Pro Light" panose="020B0403030403020204" pitchFamily="34" charset="0"/>
                <a:ea typeface="Source Sans Pro Light" panose="020B0403030403020204" pitchFamily="34" charset="0"/>
              </a:rPr>
              <a:t>Forsker/Snøskredvarsler, NVE</a:t>
            </a:r>
          </a:p>
          <a:p>
            <a:pPr>
              <a:lnSpc>
                <a:spcPct val="150000"/>
              </a:lnSpc>
            </a:pPr>
            <a:r>
              <a:rPr lang="nb-NO" sz="1400" dirty="0">
                <a:solidFill>
                  <a:schemeClr val="tx1">
                    <a:lumMod val="65000"/>
                    <a:lumOff val="35000"/>
                  </a:schemeClr>
                </a:solidFill>
                <a:latin typeface="Source Sans Pro Light" panose="020B0403030403020204" pitchFamily="34" charset="0"/>
                <a:ea typeface="Source Sans Pro Light" panose="020B0403030403020204" pitchFamily="34" charset="0"/>
              </a:rPr>
              <a:t>25. April 2025, Oslo</a:t>
            </a:r>
          </a:p>
          <a:p>
            <a:pPr>
              <a:lnSpc>
                <a:spcPct val="150000"/>
              </a:lnSpc>
            </a:pPr>
            <a:endParaRPr lang="nb-NO" sz="1400" dirty="0">
              <a:solidFill>
                <a:schemeClr val="tx1">
                  <a:lumMod val="65000"/>
                  <a:lumOff val="35000"/>
                </a:schemeClr>
              </a:solidFill>
              <a:latin typeface="Source Sans Pro Light" panose="020B0403030403020204" pitchFamily="34" charset="0"/>
              <a:ea typeface="Source Sans Pro Light" panose="020B0403030403020204" pitchFamily="34" charset="0"/>
            </a:endParaRPr>
          </a:p>
        </p:txBody>
      </p:sp>
      <p:cxnSp>
        <p:nvCxnSpPr>
          <p:cNvPr id="23" name="Rett linje 22">
            <a:extLst>
              <a:ext uri="{FF2B5EF4-FFF2-40B4-BE49-F238E27FC236}">
                <a16:creationId xmlns:a16="http://schemas.microsoft.com/office/drawing/2014/main" id="{5A36FDBD-3146-4649-A993-A48D51A20476}"/>
              </a:ext>
            </a:extLst>
          </p:cNvPr>
          <p:cNvCxnSpPr>
            <a:cxnSpLocks/>
          </p:cNvCxnSpPr>
          <p:nvPr/>
        </p:nvCxnSpPr>
        <p:spPr>
          <a:xfrm>
            <a:off x="8947367" y="5557224"/>
            <a:ext cx="0" cy="10959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09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diagram, Plottdiagram, line&#10;&#10;Automatisk generert beskrivelse">
            <a:extLst>
              <a:ext uri="{FF2B5EF4-FFF2-40B4-BE49-F238E27FC236}">
                <a16:creationId xmlns:a16="http://schemas.microsoft.com/office/drawing/2014/main" id="{03AB8BAE-CDF4-6028-17E4-A7FE32996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0" y="1406220"/>
            <a:ext cx="10315977" cy="5157989"/>
          </a:xfrm>
          <a:prstGeom prst="rect">
            <a:avLst/>
          </a:prstGeom>
        </p:spPr>
      </p:pic>
      <p:sp>
        <p:nvSpPr>
          <p:cNvPr id="3" name="Tittel 2">
            <a:extLst>
              <a:ext uri="{FF2B5EF4-FFF2-40B4-BE49-F238E27FC236}">
                <a16:creationId xmlns:a16="http://schemas.microsoft.com/office/drawing/2014/main" id="{152E564E-DB3F-3C7D-D829-86C71D336817}"/>
              </a:ext>
            </a:extLst>
          </p:cNvPr>
          <p:cNvSpPr>
            <a:spLocks noGrp="1"/>
          </p:cNvSpPr>
          <p:nvPr>
            <p:ph type="title"/>
          </p:nvPr>
        </p:nvSpPr>
        <p:spPr/>
        <p:txBody>
          <a:bodyPr/>
          <a:lstStyle/>
          <a:p>
            <a:r>
              <a:rPr lang="en-US" dirty="0"/>
              <a:t>KI og </a:t>
            </a:r>
            <a:r>
              <a:rPr lang="en-US" dirty="0" err="1"/>
              <a:t>snødekkemodellering</a:t>
            </a:r>
            <a:endParaRPr lang="en-US" dirty="0"/>
          </a:p>
        </p:txBody>
      </p:sp>
    </p:spTree>
    <p:extLst>
      <p:ext uri="{BB962C8B-B14F-4D97-AF65-F5344CB8AC3E}">
        <p14:creationId xmlns:p14="http://schemas.microsoft.com/office/powerpoint/2010/main" val="4262295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CF128C5-66B6-E849-B474-3B939E733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6" y="0"/>
            <a:ext cx="7481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5D6A7B7-2B09-340F-A93D-AE9839F99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1906" y="195590"/>
            <a:ext cx="3292369"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B764F03B-880D-1714-F4BA-64111C121E93}"/>
              </a:ext>
            </a:extLst>
          </p:cNvPr>
          <p:cNvSpPr txBox="1"/>
          <p:nvPr/>
        </p:nvSpPr>
        <p:spPr>
          <a:xfrm>
            <a:off x="7950200" y="6144280"/>
            <a:ext cx="4338749" cy="738664"/>
          </a:xfrm>
          <a:prstGeom prst="rect">
            <a:avLst/>
          </a:prstGeom>
          <a:noFill/>
        </p:spPr>
        <p:txBody>
          <a:bodyPr wrap="square" rtlCol="0">
            <a:spAutoFit/>
          </a:bodyPr>
          <a:lstStyle/>
          <a:p>
            <a:r>
              <a:rPr lang="en-US" sz="1400" dirty="0">
                <a:solidFill>
                  <a:schemeClr val="bg1">
                    <a:lumMod val="65000"/>
                  </a:schemeClr>
                </a:solidFill>
              </a:rPr>
              <a:t>Mayer et al 2022, A random forest model to assess snow</a:t>
            </a:r>
          </a:p>
          <a:p>
            <a:r>
              <a:rPr lang="en-US" sz="1400" dirty="0">
                <a:solidFill>
                  <a:schemeClr val="bg1">
                    <a:lumMod val="65000"/>
                  </a:schemeClr>
                </a:solidFill>
              </a:rPr>
              <a:t>instability from simulated snow stratigraphy,</a:t>
            </a:r>
          </a:p>
          <a:p>
            <a:r>
              <a:rPr lang="en-US" sz="1400" dirty="0">
                <a:solidFill>
                  <a:schemeClr val="bg1">
                    <a:lumMod val="65000"/>
                  </a:schemeClr>
                </a:solidFill>
              </a:rPr>
              <a:t>The Cryosphere</a:t>
            </a:r>
            <a:endParaRPr lang="nb-NO" sz="1400" dirty="0">
              <a:solidFill>
                <a:schemeClr val="bg1">
                  <a:lumMod val="65000"/>
                </a:schemeClr>
              </a:solidFill>
            </a:endParaRPr>
          </a:p>
        </p:txBody>
      </p:sp>
    </p:spTree>
    <p:extLst>
      <p:ext uri="{BB962C8B-B14F-4D97-AF65-F5344CB8AC3E}">
        <p14:creationId xmlns:p14="http://schemas.microsoft.com/office/powerpoint/2010/main" val="410385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905DB3-C321-A01B-79FA-7479F37F42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Bilde 3">
            <a:extLst>
              <a:ext uri="{FF2B5EF4-FFF2-40B4-BE49-F238E27FC236}">
                <a16:creationId xmlns:a16="http://schemas.microsoft.com/office/drawing/2014/main" id="{66E92A11-5CDE-A1B6-2B34-D15D6A08BB93}"/>
              </a:ext>
            </a:extLst>
          </p:cNvPr>
          <p:cNvPicPr>
            <a:picLocks noChangeAspect="1"/>
          </p:cNvPicPr>
          <p:nvPr/>
        </p:nvPicPr>
        <p:blipFill>
          <a:blip r:embed="rId3"/>
          <a:stretch>
            <a:fillRect/>
          </a:stretch>
        </p:blipFill>
        <p:spPr>
          <a:xfrm>
            <a:off x="3797300" y="18000"/>
            <a:ext cx="7659161" cy="3420000"/>
          </a:xfrm>
          <a:prstGeom prst="rect">
            <a:avLst/>
          </a:prstGeom>
        </p:spPr>
      </p:pic>
      <p:pic>
        <p:nvPicPr>
          <p:cNvPr id="6" name="Bilde 5">
            <a:extLst>
              <a:ext uri="{FF2B5EF4-FFF2-40B4-BE49-F238E27FC236}">
                <a16:creationId xmlns:a16="http://schemas.microsoft.com/office/drawing/2014/main" id="{39503236-C893-1CFA-7D5A-FB39FCB830A8}"/>
              </a:ext>
            </a:extLst>
          </p:cNvPr>
          <p:cNvPicPr>
            <a:picLocks noChangeAspect="1"/>
          </p:cNvPicPr>
          <p:nvPr/>
        </p:nvPicPr>
        <p:blipFill>
          <a:blip r:embed="rId4"/>
          <a:stretch>
            <a:fillRect/>
          </a:stretch>
        </p:blipFill>
        <p:spPr>
          <a:xfrm>
            <a:off x="3797300" y="3455999"/>
            <a:ext cx="7746506" cy="3420000"/>
          </a:xfrm>
          <a:prstGeom prst="rect">
            <a:avLst/>
          </a:prstGeom>
        </p:spPr>
      </p:pic>
      <p:cxnSp>
        <p:nvCxnSpPr>
          <p:cNvPr id="8" name="Rett linje 7">
            <a:extLst>
              <a:ext uri="{FF2B5EF4-FFF2-40B4-BE49-F238E27FC236}">
                <a16:creationId xmlns:a16="http://schemas.microsoft.com/office/drawing/2014/main" id="{C5E59A96-0D65-2F6A-786E-2E276A16D738}"/>
              </a:ext>
            </a:extLst>
          </p:cNvPr>
          <p:cNvCxnSpPr>
            <a:cxnSpLocks/>
          </p:cNvCxnSpPr>
          <p:nvPr/>
        </p:nvCxnSpPr>
        <p:spPr>
          <a:xfrm flipV="1">
            <a:off x="177800" y="3429000"/>
            <a:ext cx="11963400" cy="2699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8DC3388B-0D75-CEF1-465D-C36842B71E36}"/>
              </a:ext>
            </a:extLst>
          </p:cNvPr>
          <p:cNvSpPr txBox="1"/>
          <p:nvPr/>
        </p:nvSpPr>
        <p:spPr>
          <a:xfrm>
            <a:off x="889000" y="5892800"/>
            <a:ext cx="1896673" cy="646331"/>
          </a:xfrm>
          <a:prstGeom prst="rect">
            <a:avLst/>
          </a:prstGeom>
          <a:noFill/>
        </p:spPr>
        <p:txBody>
          <a:bodyPr wrap="none" rtlCol="0">
            <a:spAutoFit/>
          </a:bodyPr>
          <a:lstStyle/>
          <a:p>
            <a:r>
              <a:rPr lang="en-US" dirty="0"/>
              <a:t>16. Mars 2025</a:t>
            </a:r>
          </a:p>
          <a:p>
            <a:r>
              <a:rPr lang="en-US" dirty="0" err="1"/>
              <a:t>Stor</a:t>
            </a:r>
            <a:r>
              <a:rPr lang="en-US" dirty="0"/>
              <a:t> </a:t>
            </a:r>
            <a:r>
              <a:rPr lang="en-US" dirty="0" err="1"/>
              <a:t>snøskredfare</a:t>
            </a:r>
            <a:endParaRPr lang="en-US" dirty="0"/>
          </a:p>
        </p:txBody>
      </p:sp>
      <p:sp>
        <p:nvSpPr>
          <p:cNvPr id="11" name="TekstSylinder 10">
            <a:extLst>
              <a:ext uri="{FF2B5EF4-FFF2-40B4-BE49-F238E27FC236}">
                <a16:creationId xmlns:a16="http://schemas.microsoft.com/office/drawing/2014/main" id="{45760002-EC5B-81B8-557E-479AD21CB473}"/>
              </a:ext>
            </a:extLst>
          </p:cNvPr>
          <p:cNvSpPr txBox="1"/>
          <p:nvPr/>
        </p:nvSpPr>
        <p:spPr>
          <a:xfrm>
            <a:off x="889000" y="2436802"/>
            <a:ext cx="2300630" cy="646331"/>
          </a:xfrm>
          <a:prstGeom prst="rect">
            <a:avLst/>
          </a:prstGeom>
          <a:noFill/>
        </p:spPr>
        <p:txBody>
          <a:bodyPr wrap="none" rtlCol="0">
            <a:spAutoFit/>
          </a:bodyPr>
          <a:lstStyle/>
          <a:p>
            <a:r>
              <a:rPr lang="en-US" dirty="0"/>
              <a:t>12. Mars 2025</a:t>
            </a:r>
          </a:p>
          <a:p>
            <a:r>
              <a:rPr lang="en-US" dirty="0" err="1"/>
              <a:t>Moderat</a:t>
            </a:r>
            <a:r>
              <a:rPr lang="en-US" dirty="0"/>
              <a:t> </a:t>
            </a:r>
            <a:r>
              <a:rPr lang="en-US" dirty="0" err="1"/>
              <a:t>snøskredfare</a:t>
            </a:r>
            <a:endParaRPr lang="en-US" dirty="0"/>
          </a:p>
        </p:txBody>
      </p:sp>
      <p:pic>
        <p:nvPicPr>
          <p:cNvPr id="13" name="Bilde 12">
            <a:extLst>
              <a:ext uri="{FF2B5EF4-FFF2-40B4-BE49-F238E27FC236}">
                <a16:creationId xmlns:a16="http://schemas.microsoft.com/office/drawing/2014/main" id="{405107D0-51B5-1ED4-CBC1-64E37E562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 y="453864"/>
            <a:ext cx="2444708" cy="1780186"/>
          </a:xfrm>
          <a:prstGeom prst="rect">
            <a:avLst/>
          </a:prstGeom>
        </p:spPr>
      </p:pic>
      <p:pic>
        <p:nvPicPr>
          <p:cNvPr id="15" name="Bilde 14" descr="Et bilde som inneholder symbol, Grafikk, Font, logo&#10;&#10;KI-generert innhold kan være feil.">
            <a:extLst>
              <a:ext uri="{FF2B5EF4-FFF2-40B4-BE49-F238E27FC236}">
                <a16:creationId xmlns:a16="http://schemas.microsoft.com/office/drawing/2014/main" id="{ABF2E733-62FB-7D0F-A94C-A54D35BF6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57" y="3903040"/>
            <a:ext cx="2444708" cy="1780186"/>
          </a:xfrm>
          <a:prstGeom prst="rect">
            <a:avLst/>
          </a:prstGeom>
        </p:spPr>
      </p:pic>
    </p:spTree>
    <p:extLst>
      <p:ext uri="{BB962C8B-B14F-4D97-AF65-F5344CB8AC3E}">
        <p14:creationId xmlns:p14="http://schemas.microsoft.com/office/powerpoint/2010/main" val="1082216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en-US" dirty="0"/>
              <a:t>Supervised learning</a:t>
            </a:r>
            <a:endParaRPr lang="nb-NO" dirty="0"/>
          </a:p>
        </p:txBody>
      </p:sp>
      <p:sp>
        <p:nvSpPr>
          <p:cNvPr id="5" name="Ellipse 4"/>
          <p:cNvSpPr/>
          <p:nvPr/>
        </p:nvSpPr>
        <p:spPr>
          <a:xfrm>
            <a:off x="201462" y="2409293"/>
            <a:ext cx="2160000" cy="90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regobs</a:t>
            </a:r>
            <a:endPar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 name="Ellipse 5"/>
          <p:cNvSpPr/>
          <p:nvPr/>
        </p:nvSpPr>
        <p:spPr>
          <a:xfrm>
            <a:off x="201462" y="3499206"/>
            <a:ext cx="2160000" cy="90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Arome</a:t>
            </a:r>
            <a:endPar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 name="Avrundet rektangel 6"/>
          <p:cNvSpPr/>
          <p:nvPr/>
        </p:nvSpPr>
        <p:spPr>
          <a:xfrm>
            <a:off x="6878937" y="1319380"/>
            <a:ext cx="2160000" cy="108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Faregrad</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8" name="Avrundet rektangel 7"/>
          <p:cNvSpPr/>
          <p:nvPr/>
        </p:nvSpPr>
        <p:spPr>
          <a:xfrm>
            <a:off x="6878937" y="5424546"/>
            <a:ext cx="2160000" cy="108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Ferdselsråd</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 name="Avrundet rektangel 8"/>
          <p:cNvSpPr/>
          <p:nvPr/>
        </p:nvSpPr>
        <p:spPr>
          <a:xfrm>
            <a:off x="6878937" y="4056158"/>
            <a:ext cx="2160000" cy="108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Fjellvær</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 name="Avrundet rektangel 9"/>
          <p:cNvSpPr/>
          <p:nvPr/>
        </p:nvSpPr>
        <p:spPr>
          <a:xfrm>
            <a:off x="6878937" y="2687769"/>
            <a:ext cx="2160000" cy="108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Skredproblem</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Ellipse 10"/>
          <p:cNvSpPr/>
          <p:nvPr/>
        </p:nvSpPr>
        <p:spPr>
          <a:xfrm>
            <a:off x="201462" y="4589119"/>
            <a:ext cx="2160000" cy="90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Xgeo</a:t>
            </a:r>
            <a:endPar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Ellipse 11"/>
          <p:cNvSpPr/>
          <p:nvPr/>
        </p:nvSpPr>
        <p:spPr>
          <a:xfrm>
            <a:off x="201462" y="5679030"/>
            <a:ext cx="2160000" cy="90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rPr>
              <a:t>Satellitt</a:t>
            </a:r>
          </a:p>
        </p:txBody>
      </p:sp>
      <p:sp>
        <p:nvSpPr>
          <p:cNvPr id="13" name="Rektangel 12"/>
          <p:cNvSpPr/>
          <p:nvPr/>
        </p:nvSpPr>
        <p:spPr>
          <a:xfrm>
            <a:off x="3139179" y="2472720"/>
            <a:ext cx="3006246" cy="27367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FF"/>
                </a:solidFill>
                <a:effectLst/>
                <a:uLnTx/>
                <a:uFillTx/>
                <a:latin typeface="Gill Sans MT" panose="020B0502020104020203"/>
                <a:ea typeface="+mn-ea"/>
                <a:cs typeface="+mn-cs"/>
              </a:rPr>
              <a:t>ML modell</a:t>
            </a:r>
          </a:p>
        </p:txBody>
      </p:sp>
      <p:cxnSp>
        <p:nvCxnSpPr>
          <p:cNvPr id="15" name="Rett pil 14"/>
          <p:cNvCxnSpPr>
            <a:stCxn id="5" idx="6"/>
            <a:endCxn id="13" idx="1"/>
          </p:cNvCxnSpPr>
          <p:nvPr/>
        </p:nvCxnSpPr>
        <p:spPr>
          <a:xfrm>
            <a:off x="2361462" y="2859293"/>
            <a:ext cx="777717" cy="981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tt pil 15"/>
          <p:cNvCxnSpPr>
            <a:stCxn id="11" idx="6"/>
            <a:endCxn id="13" idx="1"/>
          </p:cNvCxnSpPr>
          <p:nvPr/>
        </p:nvCxnSpPr>
        <p:spPr>
          <a:xfrm flipV="1">
            <a:off x="2361462" y="3841109"/>
            <a:ext cx="777717" cy="11980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tt pil 16"/>
          <p:cNvCxnSpPr>
            <a:stCxn id="6" idx="6"/>
            <a:endCxn id="13" idx="1"/>
          </p:cNvCxnSpPr>
          <p:nvPr/>
        </p:nvCxnSpPr>
        <p:spPr>
          <a:xfrm flipV="1">
            <a:off x="2361462" y="3841109"/>
            <a:ext cx="777717" cy="108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tt pil 17"/>
          <p:cNvCxnSpPr>
            <a:stCxn id="12" idx="6"/>
            <a:endCxn id="13" idx="1"/>
          </p:cNvCxnSpPr>
          <p:nvPr/>
        </p:nvCxnSpPr>
        <p:spPr>
          <a:xfrm flipV="1">
            <a:off x="2361462" y="3841109"/>
            <a:ext cx="777717" cy="22879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tt pil 24"/>
          <p:cNvCxnSpPr>
            <a:stCxn id="13" idx="3"/>
            <a:endCxn id="7" idx="1"/>
          </p:cNvCxnSpPr>
          <p:nvPr/>
        </p:nvCxnSpPr>
        <p:spPr>
          <a:xfrm flipV="1">
            <a:off x="6145425" y="1859380"/>
            <a:ext cx="733512" cy="198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tt pil 27"/>
          <p:cNvCxnSpPr>
            <a:stCxn id="13" idx="3"/>
            <a:endCxn id="10" idx="1"/>
          </p:cNvCxnSpPr>
          <p:nvPr/>
        </p:nvCxnSpPr>
        <p:spPr>
          <a:xfrm flipV="1">
            <a:off x="6145425" y="3227769"/>
            <a:ext cx="733512" cy="61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tt pil 30"/>
          <p:cNvCxnSpPr>
            <a:stCxn id="13" idx="3"/>
            <a:endCxn id="8" idx="1"/>
          </p:cNvCxnSpPr>
          <p:nvPr/>
        </p:nvCxnSpPr>
        <p:spPr>
          <a:xfrm>
            <a:off x="6145425" y="3841109"/>
            <a:ext cx="733512" cy="2123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 33"/>
          <p:cNvCxnSpPr>
            <a:stCxn id="13" idx="3"/>
            <a:endCxn id="9" idx="1"/>
          </p:cNvCxnSpPr>
          <p:nvPr/>
        </p:nvCxnSpPr>
        <p:spPr>
          <a:xfrm>
            <a:off x="6145425" y="3841109"/>
            <a:ext cx="733512" cy="755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Bildergebnis fÃ¼r sketch happy skier"/>
          <p:cNvPicPr>
            <a:picLocks noChangeAspect="1" noChangeArrowheads="1"/>
          </p:cNvPicPr>
          <p:nvPr/>
        </p:nvPicPr>
        <p:blipFill rotWithShape="1">
          <a:blip r:embed="rId3">
            <a:extLst>
              <a:ext uri="{28A0092B-C50C-407E-A947-70E740481C1C}">
                <a14:useLocalDpi xmlns:a14="http://schemas.microsoft.com/office/drawing/2010/main" val="0"/>
              </a:ext>
            </a:extLst>
          </a:blip>
          <a:srcRect b="7956"/>
          <a:stretch/>
        </p:blipFill>
        <p:spPr bwMode="auto">
          <a:xfrm>
            <a:off x="9642490" y="2675243"/>
            <a:ext cx="2476500" cy="2454810"/>
          </a:xfrm>
          <a:prstGeom prst="rect">
            <a:avLst/>
          </a:prstGeom>
          <a:noFill/>
          <a:extLst>
            <a:ext uri="{909E8E84-426E-40DD-AFC4-6F175D3DCCD1}">
              <a14:hiddenFill xmlns:a14="http://schemas.microsoft.com/office/drawing/2010/main">
                <a:solidFill>
                  <a:srgbClr val="FFFFFF"/>
                </a:solidFill>
              </a14:hiddenFill>
            </a:ext>
          </a:extLst>
        </p:spPr>
      </p:pic>
      <p:sp>
        <p:nvSpPr>
          <p:cNvPr id="39" name="TekstSylinder 38"/>
          <p:cNvSpPr txBox="1"/>
          <p:nvPr/>
        </p:nvSpPr>
        <p:spPr>
          <a:xfrm>
            <a:off x="9642490" y="2163475"/>
            <a:ext cx="24765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000000"/>
                </a:solidFill>
                <a:effectLst/>
                <a:uLnTx/>
                <a:uFillTx/>
                <a:latin typeface="Gill Sans MT" panose="020B0502020104020203"/>
                <a:ea typeface="+mn-ea"/>
                <a:cs typeface="+mn-cs"/>
              </a:rPr>
              <a:t>Varsler</a:t>
            </a: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41" name="TekstSylinder 40"/>
          <p:cNvSpPr txBox="1"/>
          <p:nvPr/>
        </p:nvSpPr>
        <p:spPr>
          <a:xfrm>
            <a:off x="8102464" y="3641038"/>
            <a:ext cx="24765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000000"/>
                </a:solidFill>
                <a:effectLst/>
                <a:uLnTx/>
                <a:uFillTx/>
                <a:latin typeface="Gill Sans MT" panose="020B0502020104020203"/>
                <a:ea typeface="+mn-ea"/>
                <a:cs typeface="+mn-cs"/>
              </a:rPr>
              <a:t>=</a:t>
            </a: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3" name="Ellipse 22"/>
          <p:cNvSpPr/>
          <p:nvPr/>
        </p:nvSpPr>
        <p:spPr>
          <a:xfrm>
            <a:off x="201462" y="1319380"/>
            <a:ext cx="2160000" cy="90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rPr>
              <a:t>Varsom</a:t>
            </a:r>
          </a:p>
        </p:txBody>
      </p:sp>
      <p:cxnSp>
        <p:nvCxnSpPr>
          <p:cNvPr id="26" name="Rett pil 25"/>
          <p:cNvCxnSpPr>
            <a:stCxn id="23" idx="6"/>
            <a:endCxn id="13" idx="1"/>
          </p:cNvCxnSpPr>
          <p:nvPr/>
        </p:nvCxnSpPr>
        <p:spPr>
          <a:xfrm>
            <a:off x="2361462" y="1769380"/>
            <a:ext cx="777717" cy="207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69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24079E-7E6B-EA51-A019-961BAD0FF178}"/>
              </a:ext>
            </a:extLst>
          </p:cNvPr>
          <p:cNvSpPr>
            <a:spLocks noGrp="1"/>
          </p:cNvSpPr>
          <p:nvPr>
            <p:ph type="title"/>
          </p:nvPr>
        </p:nvSpPr>
        <p:spPr/>
        <p:txBody>
          <a:bodyPr/>
          <a:lstStyle/>
          <a:p>
            <a:r>
              <a:rPr lang="en-US" dirty="0"/>
              <a:t>KI </a:t>
            </a:r>
            <a:r>
              <a:rPr lang="en-US" dirty="0" err="1"/>
              <a:t>i</a:t>
            </a:r>
            <a:r>
              <a:rPr lang="en-US" dirty="0"/>
              <a:t> </a:t>
            </a:r>
            <a:r>
              <a:rPr lang="en-US" dirty="0" err="1"/>
              <a:t>deteksjon</a:t>
            </a:r>
            <a:r>
              <a:rPr lang="en-US" dirty="0"/>
              <a:t> av </a:t>
            </a:r>
            <a:r>
              <a:rPr lang="en-US" dirty="0" err="1"/>
              <a:t>snøskred</a:t>
            </a:r>
            <a:endParaRPr lang="en-US" dirty="0"/>
          </a:p>
        </p:txBody>
      </p:sp>
      <p:pic>
        <p:nvPicPr>
          <p:cNvPr id="3" name="Picture 2" descr="Bildergebnis fÃ¼r sentinel 1 scanning">
            <a:extLst>
              <a:ext uri="{FF2B5EF4-FFF2-40B4-BE49-F238E27FC236}">
                <a16:creationId xmlns:a16="http://schemas.microsoft.com/office/drawing/2014/main" id="{CCEA5D64-8422-A7E8-7305-D6A33A2A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1"/>
            <a:ext cx="7124700" cy="39949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2386CA6A-2DA4-FA88-0116-C545036F290E}"/>
              </a:ext>
            </a:extLst>
          </p:cNvPr>
          <p:cNvSpPr txBox="1"/>
          <p:nvPr/>
        </p:nvSpPr>
        <p:spPr>
          <a:xfrm>
            <a:off x="11154660" y="208284"/>
            <a:ext cx="797250" cy="379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6E7E7"/>
                </a:solidFill>
                <a:effectLst/>
                <a:uLnTx/>
                <a:uFillTx/>
                <a:latin typeface="Source Sans Pro"/>
                <a:ea typeface="+mn-ea"/>
                <a:cs typeface="+mn-cs"/>
              </a:rPr>
              <a:t>© ESA</a:t>
            </a:r>
          </a:p>
        </p:txBody>
      </p:sp>
      <p:pic>
        <p:nvPicPr>
          <p:cNvPr id="5" name="Picture 4" descr="smalakdalen_pic.png">
            <a:extLst>
              <a:ext uri="{FF2B5EF4-FFF2-40B4-BE49-F238E27FC236}">
                <a16:creationId xmlns:a16="http://schemas.microsoft.com/office/drawing/2014/main" id="{9DED0D68-AF5F-1A00-E3B1-BB3FD4409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616791"/>
            <a:ext cx="7543800" cy="2319437"/>
          </a:xfrm>
          <a:prstGeom prst="rect">
            <a:avLst/>
          </a:prstGeom>
        </p:spPr>
      </p:pic>
      <p:pic>
        <p:nvPicPr>
          <p:cNvPr id="6" name="Picture 5" descr="smalak.png">
            <a:extLst>
              <a:ext uri="{FF2B5EF4-FFF2-40B4-BE49-F238E27FC236}">
                <a16:creationId xmlns:a16="http://schemas.microsoft.com/office/drawing/2014/main" id="{130C2D3A-832D-E27B-E243-676D9767B6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401401"/>
            <a:ext cx="7543800" cy="2215390"/>
          </a:xfrm>
          <a:prstGeom prst="rect">
            <a:avLst/>
          </a:prstGeom>
        </p:spPr>
      </p:pic>
    </p:spTree>
    <p:extLst>
      <p:ext uri="{BB962C8B-B14F-4D97-AF65-F5344CB8AC3E}">
        <p14:creationId xmlns:p14="http://schemas.microsoft.com/office/powerpoint/2010/main" val="208682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3E539-39AF-5A3D-5782-498DA7BF2DBA}"/>
              </a:ext>
            </a:extLst>
          </p:cNvPr>
          <p:cNvPicPr>
            <a:picLocks noChangeAspect="1"/>
          </p:cNvPicPr>
          <p:nvPr/>
        </p:nvPicPr>
        <p:blipFill>
          <a:blip r:embed="rId3"/>
          <a:stretch>
            <a:fillRect/>
          </a:stretch>
        </p:blipFill>
        <p:spPr>
          <a:xfrm>
            <a:off x="6704278" y="1775158"/>
            <a:ext cx="5401733" cy="4485538"/>
          </a:xfrm>
          <a:prstGeom prst="rect">
            <a:avLst/>
          </a:prstGeom>
        </p:spPr>
      </p:pic>
      <p:pic>
        <p:nvPicPr>
          <p:cNvPr id="3" name="Picture 2">
            <a:extLst>
              <a:ext uri="{FF2B5EF4-FFF2-40B4-BE49-F238E27FC236}">
                <a16:creationId xmlns:a16="http://schemas.microsoft.com/office/drawing/2014/main" id="{EFB1CF2B-5F64-6A42-F0B2-E86B9FE4EAD9}"/>
              </a:ext>
            </a:extLst>
          </p:cNvPr>
          <p:cNvPicPr>
            <a:picLocks noChangeAspect="1"/>
          </p:cNvPicPr>
          <p:nvPr/>
        </p:nvPicPr>
        <p:blipFill>
          <a:blip r:embed="rId4"/>
          <a:stretch>
            <a:fillRect/>
          </a:stretch>
        </p:blipFill>
        <p:spPr>
          <a:xfrm>
            <a:off x="474133" y="2086308"/>
            <a:ext cx="6068543" cy="2172425"/>
          </a:xfrm>
          <a:prstGeom prst="rect">
            <a:avLst/>
          </a:prstGeom>
        </p:spPr>
      </p:pic>
      <p:pic>
        <p:nvPicPr>
          <p:cNvPr id="4" name="Picture 3">
            <a:extLst>
              <a:ext uri="{FF2B5EF4-FFF2-40B4-BE49-F238E27FC236}">
                <a16:creationId xmlns:a16="http://schemas.microsoft.com/office/drawing/2014/main" id="{66FFC434-7053-45DE-C6BD-689FF5C20381}"/>
              </a:ext>
            </a:extLst>
          </p:cNvPr>
          <p:cNvPicPr>
            <a:picLocks noChangeAspect="1"/>
          </p:cNvPicPr>
          <p:nvPr/>
        </p:nvPicPr>
        <p:blipFill>
          <a:blip r:embed="rId5"/>
          <a:stretch>
            <a:fillRect/>
          </a:stretch>
        </p:blipFill>
        <p:spPr>
          <a:xfrm>
            <a:off x="474133" y="6235493"/>
            <a:ext cx="1625600" cy="622300"/>
          </a:xfrm>
          <a:prstGeom prst="rect">
            <a:avLst/>
          </a:prstGeom>
        </p:spPr>
      </p:pic>
      <p:pic>
        <p:nvPicPr>
          <p:cNvPr id="1026" name="Picture 2">
            <a:extLst>
              <a:ext uri="{FF2B5EF4-FFF2-40B4-BE49-F238E27FC236}">
                <a16:creationId xmlns:a16="http://schemas.microsoft.com/office/drawing/2014/main" id="{BFAB1D20-CD80-ED44-B8D2-F1BA445AD1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133" y="4571947"/>
            <a:ext cx="6002867" cy="1531982"/>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F475C9DA-4B33-B160-00EA-FD133AFF3293}"/>
              </a:ext>
            </a:extLst>
          </p:cNvPr>
          <p:cNvSpPr>
            <a:spLocks noGrp="1"/>
          </p:cNvSpPr>
          <p:nvPr>
            <p:ph type="title"/>
          </p:nvPr>
        </p:nvSpPr>
        <p:spPr/>
        <p:txBody>
          <a:bodyPr/>
          <a:lstStyle/>
          <a:p>
            <a:r>
              <a:rPr lang="en-US" dirty="0" err="1"/>
              <a:t>SatSkred</a:t>
            </a:r>
            <a:r>
              <a:rPr lang="en-US" dirty="0"/>
              <a:t>: Neste </a:t>
            </a:r>
            <a:r>
              <a:rPr lang="en-US" dirty="0" err="1"/>
              <a:t>generasjon</a:t>
            </a:r>
            <a:r>
              <a:rPr lang="en-US" dirty="0"/>
              <a:t> </a:t>
            </a:r>
            <a:r>
              <a:rPr lang="en-US" dirty="0" err="1"/>
              <a:t>deteksjonsalgoritme</a:t>
            </a:r>
            <a:r>
              <a:rPr lang="en-US" dirty="0"/>
              <a:t> er under testing</a:t>
            </a:r>
          </a:p>
        </p:txBody>
      </p:sp>
      <p:pic>
        <p:nvPicPr>
          <p:cNvPr id="6" name="Picture 2" descr="Partners - Arcticfrontiers.com">
            <a:extLst>
              <a:ext uri="{FF2B5EF4-FFF2-40B4-BE49-F238E27FC236}">
                <a16:creationId xmlns:a16="http://schemas.microsoft.com/office/drawing/2014/main" id="{BC4FFB7D-9325-EF73-A3E2-69F43DC17E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1878" y="6270447"/>
            <a:ext cx="2026935" cy="58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3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90F5-5E2D-6CB1-6CA0-55943BDDC0CA}"/>
              </a:ext>
            </a:extLst>
          </p:cNvPr>
          <p:cNvSpPr>
            <a:spLocks noGrp="1"/>
          </p:cNvSpPr>
          <p:nvPr>
            <p:ph type="title"/>
          </p:nvPr>
        </p:nvSpPr>
        <p:spPr/>
        <p:txBody>
          <a:bodyPr anchor="t"/>
          <a:lstStyle/>
          <a:p>
            <a:r>
              <a:rPr lang="en-NO" dirty="0"/>
              <a:t>Deep learning</a:t>
            </a:r>
          </a:p>
        </p:txBody>
      </p:sp>
      <p:pic>
        <p:nvPicPr>
          <p:cNvPr id="4" name="Picture 3" descr="A collage of images of a mountain range&#10;&#10;Description automatically generated">
            <a:extLst>
              <a:ext uri="{FF2B5EF4-FFF2-40B4-BE49-F238E27FC236}">
                <a16:creationId xmlns:a16="http://schemas.microsoft.com/office/drawing/2014/main" id="{44743D2A-C3FD-0B64-C8E8-A1ACF158CAF4}"/>
              </a:ext>
            </a:extLst>
          </p:cNvPr>
          <p:cNvPicPr>
            <a:picLocks noChangeAspect="1"/>
          </p:cNvPicPr>
          <p:nvPr/>
        </p:nvPicPr>
        <p:blipFill>
          <a:blip r:embed="rId3"/>
          <a:stretch>
            <a:fillRect/>
          </a:stretch>
        </p:blipFill>
        <p:spPr>
          <a:xfrm>
            <a:off x="6362317" y="1904870"/>
            <a:ext cx="3832365" cy="4330945"/>
          </a:xfrm>
          <a:prstGeom prst="rect">
            <a:avLst/>
          </a:prstGeom>
        </p:spPr>
      </p:pic>
      <p:pic>
        <p:nvPicPr>
          <p:cNvPr id="4100" name="Picture 4" descr="U-Net Explained: Understanding its Image Segmentation Architecture | by  Conor O'Sullivan | Towards Data Science">
            <a:extLst>
              <a:ext uri="{FF2B5EF4-FFF2-40B4-BE49-F238E27FC236}">
                <a16:creationId xmlns:a16="http://schemas.microsoft.com/office/drawing/2014/main" id="{80759815-6B8E-BD8F-624C-6D2A9F4D37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880" y="1819059"/>
            <a:ext cx="2523560" cy="1269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5DC727-2D3C-8122-7CE2-650718588669}"/>
              </a:ext>
            </a:extLst>
          </p:cNvPr>
          <p:cNvPicPr>
            <a:picLocks noChangeAspect="1"/>
          </p:cNvPicPr>
          <p:nvPr/>
        </p:nvPicPr>
        <p:blipFill>
          <a:blip r:embed="rId5"/>
          <a:stretch>
            <a:fillRect/>
          </a:stretch>
        </p:blipFill>
        <p:spPr>
          <a:xfrm>
            <a:off x="1455874" y="3217372"/>
            <a:ext cx="2827573" cy="1468691"/>
          </a:xfrm>
          <a:prstGeom prst="rect">
            <a:avLst/>
          </a:prstGeom>
        </p:spPr>
      </p:pic>
      <p:pic>
        <p:nvPicPr>
          <p:cNvPr id="4102" name="Picture 6">
            <a:extLst>
              <a:ext uri="{FF2B5EF4-FFF2-40B4-BE49-F238E27FC236}">
                <a16:creationId xmlns:a16="http://schemas.microsoft.com/office/drawing/2014/main" id="{12165991-5BB2-FB0C-F265-3C8CADEB1C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5874" y="4793742"/>
            <a:ext cx="2827574" cy="14380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F18B0F2-80F9-D15E-FBDD-308EFCCFB8D9}"/>
              </a:ext>
            </a:extLst>
          </p:cNvPr>
          <p:cNvSpPr txBox="1"/>
          <p:nvPr/>
        </p:nvSpPr>
        <p:spPr>
          <a:xfrm>
            <a:off x="4630254" y="3767052"/>
            <a:ext cx="558166" cy="369332"/>
          </a:xfrm>
          <a:prstGeom prst="rect">
            <a:avLst/>
          </a:prstGeom>
          <a:noFill/>
        </p:spPr>
        <p:txBody>
          <a:bodyPr wrap="none" rtlCol="0">
            <a:spAutoFit/>
          </a:bodyPr>
          <a:lstStyle/>
          <a:p>
            <a:r>
              <a:rPr lang="en-NO"/>
              <a:t>FPN</a:t>
            </a:r>
          </a:p>
        </p:txBody>
      </p:sp>
      <p:sp>
        <p:nvSpPr>
          <p:cNvPr id="11" name="TextBox 10">
            <a:extLst>
              <a:ext uri="{FF2B5EF4-FFF2-40B4-BE49-F238E27FC236}">
                <a16:creationId xmlns:a16="http://schemas.microsoft.com/office/drawing/2014/main" id="{9E41C476-AF76-3227-7091-B674A95D1460}"/>
              </a:ext>
            </a:extLst>
          </p:cNvPr>
          <p:cNvSpPr txBox="1"/>
          <p:nvPr/>
        </p:nvSpPr>
        <p:spPr>
          <a:xfrm>
            <a:off x="4630254" y="2268898"/>
            <a:ext cx="715645" cy="369332"/>
          </a:xfrm>
          <a:prstGeom prst="rect">
            <a:avLst/>
          </a:prstGeom>
          <a:noFill/>
        </p:spPr>
        <p:txBody>
          <a:bodyPr wrap="none" rtlCol="0">
            <a:spAutoFit/>
          </a:bodyPr>
          <a:lstStyle/>
          <a:p>
            <a:r>
              <a:rPr lang="en-NO"/>
              <a:t>U-net</a:t>
            </a:r>
          </a:p>
        </p:txBody>
      </p:sp>
      <p:sp>
        <p:nvSpPr>
          <p:cNvPr id="12" name="TextBox 11">
            <a:extLst>
              <a:ext uri="{FF2B5EF4-FFF2-40B4-BE49-F238E27FC236}">
                <a16:creationId xmlns:a16="http://schemas.microsoft.com/office/drawing/2014/main" id="{B78973DF-CECB-A95A-714C-E55B6177AAC8}"/>
              </a:ext>
            </a:extLst>
          </p:cNvPr>
          <p:cNvSpPr txBox="1"/>
          <p:nvPr/>
        </p:nvSpPr>
        <p:spPr>
          <a:xfrm>
            <a:off x="4630254" y="5328119"/>
            <a:ext cx="1199431" cy="369332"/>
          </a:xfrm>
          <a:prstGeom prst="rect">
            <a:avLst/>
          </a:prstGeom>
          <a:noFill/>
        </p:spPr>
        <p:txBody>
          <a:bodyPr wrap="none" rtlCol="0">
            <a:spAutoFit/>
          </a:bodyPr>
          <a:lstStyle/>
          <a:p>
            <a:r>
              <a:rPr lang="en-NO"/>
              <a:t>SegFormer</a:t>
            </a:r>
          </a:p>
        </p:txBody>
      </p:sp>
      <p:grpSp>
        <p:nvGrpSpPr>
          <p:cNvPr id="7" name="Group 6">
            <a:extLst>
              <a:ext uri="{FF2B5EF4-FFF2-40B4-BE49-F238E27FC236}">
                <a16:creationId xmlns:a16="http://schemas.microsoft.com/office/drawing/2014/main" id="{D9CE35E7-1315-A61B-A44B-114FD8747E1B}"/>
              </a:ext>
            </a:extLst>
          </p:cNvPr>
          <p:cNvGrpSpPr/>
          <p:nvPr/>
        </p:nvGrpSpPr>
        <p:grpSpPr>
          <a:xfrm>
            <a:off x="9179031" y="229936"/>
            <a:ext cx="2793554" cy="2500638"/>
            <a:chOff x="7188527" y="369022"/>
            <a:chExt cx="4793428" cy="4290817"/>
          </a:xfrm>
          <a:solidFill>
            <a:schemeClr val="bg1">
              <a:alpha val="36000"/>
            </a:schemeClr>
          </a:solidFill>
          <a:effectLst/>
          <a:scene3d>
            <a:camera prst="perspectiveHeroicExtremeLeftFacing"/>
            <a:lightRig rig="threePt" dir="t"/>
          </a:scene3d>
        </p:grpSpPr>
        <p:pic>
          <p:nvPicPr>
            <p:cNvPr id="3" name="Picture 2">
              <a:extLst>
                <a:ext uri="{FF2B5EF4-FFF2-40B4-BE49-F238E27FC236}">
                  <a16:creationId xmlns:a16="http://schemas.microsoft.com/office/drawing/2014/main" id="{5CA5E64A-D70E-4E4C-1689-004CF013CC1E}"/>
                </a:ext>
              </a:extLst>
            </p:cNvPr>
            <p:cNvPicPr>
              <a:picLocks noChangeAspect="1"/>
            </p:cNvPicPr>
            <p:nvPr/>
          </p:nvPicPr>
          <p:blipFill>
            <a:blip r:embed="rId7"/>
            <a:stretch>
              <a:fillRect/>
            </a:stretch>
          </p:blipFill>
          <p:spPr>
            <a:xfrm>
              <a:off x="7188527" y="369022"/>
              <a:ext cx="4664087" cy="2748766"/>
            </a:xfrm>
            <a:prstGeom prst="rect">
              <a:avLst/>
            </a:prstGeom>
            <a:grpFill/>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9F56B31-26C9-50B9-B905-82C07C4A418D}"/>
                </a:ext>
              </a:extLst>
            </p:cNvPr>
            <p:cNvPicPr>
              <a:picLocks noChangeAspect="1"/>
            </p:cNvPicPr>
            <p:nvPr/>
          </p:nvPicPr>
          <p:blipFill rotWithShape="1">
            <a:blip r:embed="rId8"/>
            <a:srcRect l="23997" t="20071" r="2820" b="1027"/>
            <a:stretch/>
          </p:blipFill>
          <p:spPr>
            <a:xfrm>
              <a:off x="9794570" y="2482351"/>
              <a:ext cx="2187385" cy="2177488"/>
            </a:xfrm>
            <a:prstGeom prst="rect">
              <a:avLst/>
            </a:prstGeom>
            <a:grpFill/>
            <a:effectLst>
              <a:outerShdw blurRad="63500" sx="102000" sy="102000" algn="ctr" rotWithShape="0">
                <a:prstClr val="black">
                  <a:alpha val="40000"/>
                </a:prstClr>
              </a:outerShdw>
            </a:effectLst>
          </p:spPr>
        </p:pic>
      </p:grpSp>
      <p:sp>
        <p:nvSpPr>
          <p:cNvPr id="8" name="Triangle 7">
            <a:extLst>
              <a:ext uri="{FF2B5EF4-FFF2-40B4-BE49-F238E27FC236}">
                <a16:creationId xmlns:a16="http://schemas.microsoft.com/office/drawing/2014/main" id="{9EA1BD79-0130-10EE-9DAF-26D2B1A05014}"/>
              </a:ext>
            </a:extLst>
          </p:cNvPr>
          <p:cNvSpPr/>
          <p:nvPr/>
        </p:nvSpPr>
        <p:spPr>
          <a:xfrm rot="5400000">
            <a:off x="8339422" y="527947"/>
            <a:ext cx="1011676" cy="872134"/>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2D850625-09BB-B616-2F94-A4DB1A52BBFF}"/>
              </a:ext>
            </a:extLst>
          </p:cNvPr>
          <p:cNvSpPr txBox="1"/>
          <p:nvPr/>
        </p:nvSpPr>
        <p:spPr>
          <a:xfrm>
            <a:off x="5829685" y="445896"/>
            <a:ext cx="2579508" cy="1015663"/>
          </a:xfrm>
          <a:prstGeom prst="rect">
            <a:avLst/>
          </a:prstGeom>
          <a:noFill/>
        </p:spPr>
        <p:txBody>
          <a:bodyPr wrap="square" rtlCol="0">
            <a:spAutoFit/>
          </a:bodyPr>
          <a:lstStyle/>
          <a:p>
            <a:pPr algn="r"/>
            <a:r>
              <a:rPr lang="en-NO" sz="2000" dirty="0">
                <a:solidFill>
                  <a:srgbClr val="8C8D8D"/>
                </a:solidFill>
              </a:rPr>
              <a:t>Custom built annotation software (SkredLab)</a:t>
            </a:r>
          </a:p>
        </p:txBody>
      </p:sp>
      <p:pic>
        <p:nvPicPr>
          <p:cNvPr id="2050" name="Picture 2" descr="Partners - Arcticfrontiers.com">
            <a:extLst>
              <a:ext uri="{FF2B5EF4-FFF2-40B4-BE49-F238E27FC236}">
                <a16:creationId xmlns:a16="http://schemas.microsoft.com/office/drawing/2014/main" id="{49A168D6-9924-D93E-78BF-0F22E2B1CC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1878" y="6270447"/>
            <a:ext cx="2026935" cy="58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3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EA2AD2-43D2-1493-5FB3-0044EA69FF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3785" y="0"/>
            <a:ext cx="7884429" cy="6721475"/>
          </a:xfrm>
          <a:prstGeom prst="rect">
            <a:avLst/>
          </a:prstGeom>
          <a:solidFill>
            <a:srgbClr val="FFFFFF"/>
          </a:solidFill>
        </p:spPr>
      </p:pic>
    </p:spTree>
    <p:extLst>
      <p:ext uri="{BB962C8B-B14F-4D97-AF65-F5344CB8AC3E}">
        <p14:creationId xmlns:p14="http://schemas.microsoft.com/office/powerpoint/2010/main" val="403234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F3A01CD-B0C5-F636-2590-1CA26C959F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8656" y="68263"/>
            <a:ext cx="8991938" cy="6721475"/>
          </a:xfrm>
          <a:prstGeom prst="rect">
            <a:avLst/>
          </a:prstGeom>
          <a:solidFill>
            <a:srgbClr val="FFFFFF"/>
          </a:solidFill>
        </p:spPr>
      </p:pic>
    </p:spTree>
    <p:extLst>
      <p:ext uri="{BB962C8B-B14F-4D97-AF65-F5344CB8AC3E}">
        <p14:creationId xmlns:p14="http://schemas.microsoft.com/office/powerpoint/2010/main" val="76828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599EAC29-3048-DCA8-CF92-6FA657934242}"/>
              </a:ext>
            </a:extLst>
          </p:cNvPr>
          <p:cNvSpPr>
            <a:spLocks noGrp="1"/>
          </p:cNvSpPr>
          <p:nvPr>
            <p:ph idx="1"/>
          </p:nvPr>
        </p:nvSpPr>
        <p:spPr>
          <a:xfrm>
            <a:off x="462574" y="2133586"/>
            <a:ext cx="5058660" cy="3864416"/>
          </a:xfrm>
        </p:spPr>
        <p:txBody>
          <a:bodyPr/>
          <a:lstStyle/>
          <a:p>
            <a:r>
              <a:rPr lang="en-US" dirty="0" err="1"/>
              <a:t>Velge</a:t>
            </a:r>
            <a:r>
              <a:rPr lang="en-US" dirty="0"/>
              <a:t> “</a:t>
            </a:r>
            <a:r>
              <a:rPr lang="en-US" dirty="0" err="1"/>
              <a:t>riktig</a:t>
            </a:r>
            <a:r>
              <a:rPr lang="en-US" dirty="0"/>
              <a:t>” </a:t>
            </a:r>
            <a:r>
              <a:rPr lang="en-US" dirty="0" err="1"/>
              <a:t>metode</a:t>
            </a:r>
            <a:endParaRPr lang="en-US" dirty="0"/>
          </a:p>
          <a:p>
            <a:r>
              <a:rPr lang="en-US" dirty="0" err="1"/>
              <a:t>Ubalansert</a:t>
            </a:r>
            <a:r>
              <a:rPr lang="en-US" dirty="0"/>
              <a:t> data</a:t>
            </a:r>
          </a:p>
          <a:p>
            <a:r>
              <a:rPr lang="en-US" dirty="0" err="1"/>
              <a:t>Uregelmessig</a:t>
            </a:r>
            <a:r>
              <a:rPr lang="en-US" dirty="0"/>
              <a:t> data</a:t>
            </a:r>
          </a:p>
          <a:p>
            <a:r>
              <a:rPr lang="en-US" dirty="0" err="1"/>
              <a:t>Mangel</a:t>
            </a:r>
            <a:r>
              <a:rPr lang="en-US" dirty="0"/>
              <a:t> </a:t>
            </a:r>
            <a:r>
              <a:rPr lang="en-US" dirty="0" err="1"/>
              <a:t>på</a:t>
            </a:r>
            <a:r>
              <a:rPr lang="en-US" dirty="0"/>
              <a:t> </a:t>
            </a:r>
            <a:r>
              <a:rPr lang="en-US" dirty="0" err="1"/>
              <a:t>validering</a:t>
            </a:r>
            <a:endParaRPr lang="en-US" dirty="0"/>
          </a:p>
          <a:p>
            <a:r>
              <a:rPr lang="en-US" dirty="0"/>
              <a:t>Store </a:t>
            </a:r>
            <a:r>
              <a:rPr lang="en-US" dirty="0" err="1"/>
              <a:t>kvalitetsforskjell</a:t>
            </a:r>
            <a:r>
              <a:rPr lang="en-US" dirty="0"/>
              <a:t> </a:t>
            </a:r>
            <a:r>
              <a:rPr lang="en-US" dirty="0" err="1"/>
              <a:t>i</a:t>
            </a:r>
            <a:r>
              <a:rPr lang="en-US" dirty="0"/>
              <a:t> data</a:t>
            </a:r>
          </a:p>
          <a:p>
            <a:r>
              <a:rPr lang="en-US" dirty="0" err="1"/>
              <a:t>Klimaendringer</a:t>
            </a:r>
            <a:endParaRPr lang="en-US" dirty="0"/>
          </a:p>
        </p:txBody>
      </p:sp>
      <p:sp>
        <p:nvSpPr>
          <p:cNvPr id="4" name="Tittel 3">
            <a:extLst>
              <a:ext uri="{FF2B5EF4-FFF2-40B4-BE49-F238E27FC236}">
                <a16:creationId xmlns:a16="http://schemas.microsoft.com/office/drawing/2014/main" id="{01255AB2-5EFA-333D-6AFC-7B0154632752}"/>
              </a:ext>
            </a:extLst>
          </p:cNvPr>
          <p:cNvSpPr>
            <a:spLocks noGrp="1"/>
          </p:cNvSpPr>
          <p:nvPr>
            <p:ph type="title"/>
          </p:nvPr>
        </p:nvSpPr>
        <p:spPr/>
        <p:txBody>
          <a:bodyPr/>
          <a:lstStyle/>
          <a:p>
            <a:r>
              <a:rPr lang="nb-NO" dirty="0"/>
              <a:t>Typiske utfordringer</a:t>
            </a:r>
          </a:p>
        </p:txBody>
      </p:sp>
      <p:pic>
        <p:nvPicPr>
          <p:cNvPr id="7" name="Plassholder for innhold 6" descr="Et bilde som inneholder person, sport, klær, idrettskonkurranse&#10;&#10;Automatisk generert beskrivelse">
            <a:extLst>
              <a:ext uri="{FF2B5EF4-FFF2-40B4-BE49-F238E27FC236}">
                <a16:creationId xmlns:a16="http://schemas.microsoft.com/office/drawing/2014/main" id="{B4457E2D-ABC5-4DF6-7C2E-F0B921F6DD94}"/>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5018881" y="996886"/>
            <a:ext cx="6907507" cy="5084950"/>
          </a:xfrm>
          <a:prstGeom prst="rect">
            <a:avLst/>
          </a:prstGeom>
          <a:noFill/>
        </p:spPr>
      </p:pic>
    </p:spTree>
    <p:extLst>
      <p:ext uri="{BB962C8B-B14F-4D97-AF65-F5344CB8AC3E}">
        <p14:creationId xmlns:p14="http://schemas.microsoft.com/office/powerpoint/2010/main" val="511582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abell 2">
            <a:extLst>
              <a:ext uri="{FF2B5EF4-FFF2-40B4-BE49-F238E27FC236}">
                <a16:creationId xmlns:a16="http://schemas.microsoft.com/office/drawing/2014/main" id="{2A5CDCCD-7F72-B1C5-81B4-9AB358A6AB8A}"/>
              </a:ext>
            </a:extLst>
          </p:cNvPr>
          <p:cNvSpPr>
            <a:spLocks noGrp="1"/>
          </p:cNvSpPr>
          <p:nvPr>
            <p:ph type="tbl" sz="quarter" idx="10"/>
          </p:nvPr>
        </p:nvSpPr>
        <p:spPr/>
        <p:txBody>
          <a:bodyPr/>
          <a:lstStyle/>
          <a:p>
            <a:endParaRPr lang="nb-NO"/>
          </a:p>
        </p:txBody>
      </p:sp>
      <p:pic>
        <p:nvPicPr>
          <p:cNvPr id="5" name="Bilde 4">
            <a:extLst>
              <a:ext uri="{FF2B5EF4-FFF2-40B4-BE49-F238E27FC236}">
                <a16:creationId xmlns:a16="http://schemas.microsoft.com/office/drawing/2014/main" id="{22596071-EDEB-B507-0083-07AE402FE736}"/>
              </a:ext>
            </a:extLst>
          </p:cNvPr>
          <p:cNvPicPr>
            <a:picLocks noChangeAspect="1"/>
          </p:cNvPicPr>
          <p:nvPr/>
        </p:nvPicPr>
        <p:blipFill>
          <a:blip r:embed="rId3"/>
          <a:stretch>
            <a:fillRect/>
          </a:stretch>
        </p:blipFill>
        <p:spPr>
          <a:xfrm>
            <a:off x="2616932" y="237201"/>
            <a:ext cx="7144747" cy="6620799"/>
          </a:xfrm>
          <a:prstGeom prst="rect">
            <a:avLst/>
          </a:prstGeom>
        </p:spPr>
      </p:pic>
    </p:spTree>
    <p:extLst>
      <p:ext uri="{BB962C8B-B14F-4D97-AF65-F5344CB8AC3E}">
        <p14:creationId xmlns:p14="http://schemas.microsoft.com/office/powerpoint/2010/main" val="4162156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1000/0*IWLWbvl2xUJLD-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28" y="0"/>
            <a:ext cx="6123545" cy="68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9568911" y="6604723"/>
            <a:ext cx="1969578" cy="307777"/>
          </a:xfrm>
          <a:prstGeom prst="rect">
            <a:avLst/>
          </a:prstGeom>
          <a:noFill/>
        </p:spPr>
        <p:txBody>
          <a:bodyPr wrap="none" rtlCol="0">
            <a:spAutoFit/>
          </a:bodyPr>
          <a:lstStyle/>
          <a:p>
            <a:r>
              <a:rPr lang="en-US" sz="1400" dirty="0">
                <a:solidFill>
                  <a:schemeClr val="bg1">
                    <a:lumMod val="85000"/>
                  </a:schemeClr>
                </a:solidFill>
              </a:rPr>
              <a:t>towardsdatascience.com</a:t>
            </a:r>
            <a:endParaRPr lang="nb-NO" sz="1400" dirty="0">
              <a:solidFill>
                <a:schemeClr val="bg1">
                  <a:lumMod val="85000"/>
                </a:schemeClr>
              </a:solidFill>
            </a:endParaRPr>
          </a:p>
        </p:txBody>
      </p:sp>
      <p:sp>
        <p:nvSpPr>
          <p:cNvPr id="8" name="Rektangel: avrundede hjørner 7">
            <a:extLst>
              <a:ext uri="{FF2B5EF4-FFF2-40B4-BE49-F238E27FC236}">
                <a16:creationId xmlns:a16="http://schemas.microsoft.com/office/drawing/2014/main" id="{3DC73B1E-3400-0187-4476-B3E9C7ECAC45}"/>
              </a:ext>
            </a:extLst>
          </p:cNvPr>
          <p:cNvSpPr/>
          <p:nvPr/>
        </p:nvSpPr>
        <p:spPr>
          <a:xfrm>
            <a:off x="977900" y="4874533"/>
            <a:ext cx="7174428" cy="971833"/>
          </a:xfrm>
          <a:prstGeom prst="roundRect">
            <a:avLst>
              <a:gd name="adj" fmla="val 10000"/>
            </a:avLst>
          </a:prstGeom>
          <a:solidFill>
            <a:srgbClr val="0066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nchor="ctr"/>
          <a:lstStyle/>
          <a:p>
            <a:pPr algn="ctr"/>
            <a:r>
              <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rPr>
              <a:t>Viktig med data av høy kvalitet og tilstrekkelig oppløsning i rom og tid.</a:t>
            </a:r>
          </a:p>
        </p:txBody>
      </p:sp>
      <p:sp>
        <p:nvSpPr>
          <p:cNvPr id="10" name="Rektangel: avrundede hjørner 9">
            <a:extLst>
              <a:ext uri="{FF2B5EF4-FFF2-40B4-BE49-F238E27FC236}">
                <a16:creationId xmlns:a16="http://schemas.microsoft.com/office/drawing/2014/main" id="{F7AE5C22-D5A8-BDEC-29F6-99CA88E060BF}"/>
              </a:ext>
            </a:extLst>
          </p:cNvPr>
          <p:cNvSpPr/>
          <p:nvPr/>
        </p:nvSpPr>
        <p:spPr>
          <a:xfrm>
            <a:off x="977900" y="2869733"/>
            <a:ext cx="7174428" cy="971833"/>
          </a:xfrm>
          <a:prstGeom prst="roundRect">
            <a:avLst>
              <a:gd name="adj" fmla="val 10000"/>
            </a:avLst>
          </a:prstGeom>
          <a:solidFill>
            <a:srgbClr val="0066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nchor="ctr"/>
          <a:lstStyle/>
          <a:p>
            <a:pPr algn="ctr"/>
            <a:r>
              <a:rPr lang="nb-NO" dirty="0">
                <a:solidFill>
                  <a:srgbClr val="FFFFFF"/>
                </a:solidFill>
                <a:latin typeface="Gill Sans MT" panose="020B0502020104020203"/>
              </a:rPr>
              <a:t>KI/ML er gode til å generalisere, men ikke gode på det ekstreme (enda)</a:t>
            </a:r>
            <a:r>
              <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rPr>
              <a:t>.</a:t>
            </a:r>
          </a:p>
        </p:txBody>
      </p:sp>
      <p:sp>
        <p:nvSpPr>
          <p:cNvPr id="11" name="Rektangel: avrundede hjørner 10">
            <a:extLst>
              <a:ext uri="{FF2B5EF4-FFF2-40B4-BE49-F238E27FC236}">
                <a16:creationId xmlns:a16="http://schemas.microsoft.com/office/drawing/2014/main" id="{018537BB-DF79-D483-814F-FD044956EB4B}"/>
              </a:ext>
            </a:extLst>
          </p:cNvPr>
          <p:cNvSpPr/>
          <p:nvPr/>
        </p:nvSpPr>
        <p:spPr>
          <a:xfrm>
            <a:off x="977900" y="864933"/>
            <a:ext cx="7174428" cy="971833"/>
          </a:xfrm>
          <a:prstGeom prst="roundRect">
            <a:avLst>
              <a:gd name="adj" fmla="val 10000"/>
            </a:avLst>
          </a:prstGeom>
          <a:solidFill>
            <a:srgbClr val="0066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nchor="ctr"/>
          <a:lstStyle/>
          <a:p>
            <a:pPr algn="ctr"/>
            <a:r>
              <a:rPr lang="nb-NO" dirty="0">
                <a:solidFill>
                  <a:srgbClr val="FFFFFF"/>
                </a:solidFill>
                <a:latin typeface="Gill Sans MT" panose="020B0502020104020203"/>
              </a:rPr>
              <a:t>Eksperter som forstår når modellen feiler:</a:t>
            </a:r>
          </a:p>
          <a:p>
            <a:pPr algn="ctr"/>
            <a:r>
              <a:rPr kumimoji="0" lang="nb-NO" sz="1800" b="0" i="0" u="none" strike="noStrike" kern="1200" cap="none" spc="0" normalizeH="0" baseline="0" noProof="0" dirty="0">
                <a:ln>
                  <a:noFill/>
                </a:ln>
                <a:solidFill>
                  <a:srgbClr val="FFFFFF"/>
                </a:solidFill>
                <a:effectLst/>
                <a:uLnTx/>
                <a:uFillTx/>
                <a:latin typeface="Gill Sans MT" panose="020B0502020104020203"/>
                <a:ea typeface="+mn-ea"/>
                <a:cs typeface="+mn-cs"/>
              </a:rPr>
              <a:t>«Second opinion NOT ONLY opinion!»</a:t>
            </a:r>
          </a:p>
        </p:txBody>
      </p:sp>
    </p:spTree>
    <p:extLst>
      <p:ext uri="{BB962C8B-B14F-4D97-AF65-F5344CB8AC3E}">
        <p14:creationId xmlns:p14="http://schemas.microsoft.com/office/powerpoint/2010/main" val="142190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C4A491A1-711A-6E75-BECC-3B72496859E8}"/>
              </a:ext>
            </a:extLst>
          </p:cNvPr>
          <p:cNvGrpSpPr/>
          <p:nvPr/>
        </p:nvGrpSpPr>
        <p:grpSpPr>
          <a:xfrm>
            <a:off x="5704001" y="1033828"/>
            <a:ext cx="6863137" cy="6096000"/>
            <a:chOff x="5328863" y="0"/>
            <a:chExt cx="6863137" cy="6096000"/>
          </a:xfrm>
        </p:grpSpPr>
        <p:pic>
          <p:nvPicPr>
            <p:cNvPr id="3" name="Bilde 2">
              <a:extLst>
                <a:ext uri="{FF2B5EF4-FFF2-40B4-BE49-F238E27FC236}">
                  <a16:creationId xmlns:a16="http://schemas.microsoft.com/office/drawing/2014/main" id="{79FBDD08-373E-8D08-3BB1-9715A7F1B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28863" y="0"/>
              <a:ext cx="6863137" cy="6096000"/>
            </a:xfrm>
            <a:prstGeom prst="rect">
              <a:avLst/>
            </a:prstGeom>
          </p:spPr>
        </p:pic>
        <p:sp>
          <p:nvSpPr>
            <p:cNvPr id="4" name="TekstSylinder 3">
              <a:extLst>
                <a:ext uri="{FF2B5EF4-FFF2-40B4-BE49-F238E27FC236}">
                  <a16:creationId xmlns:a16="http://schemas.microsoft.com/office/drawing/2014/main" id="{00A72ADD-9166-46A4-82A1-55EA627FE2DC}"/>
                </a:ext>
              </a:extLst>
            </p:cNvPr>
            <p:cNvSpPr txBox="1"/>
            <p:nvPr/>
          </p:nvSpPr>
          <p:spPr>
            <a:xfrm rot="21094279">
              <a:off x="6564466" y="1503491"/>
              <a:ext cx="939870" cy="653332"/>
            </a:xfrm>
            <a:prstGeom prst="rect">
              <a:avLst/>
            </a:prstGeom>
            <a:noFill/>
            <a:scene3d>
              <a:camera prst="perspectiveRight"/>
              <a:lightRig rig="threePt" dir="t"/>
            </a:scene3d>
          </p:spPr>
          <p:txBody>
            <a:bodyPr wrap="square" rtlCol="0">
              <a:spAutoFit/>
            </a:bodyPr>
            <a:lstStyle/>
            <a:p>
              <a:pPr algn="ctr"/>
              <a:r>
                <a:rPr lang="en-US" sz="1200" dirty="0"/>
                <a:t>The</a:t>
              </a:r>
            </a:p>
            <a:p>
              <a:pPr algn="ctr"/>
              <a:r>
                <a:rPr lang="en-US" sz="1200" dirty="0"/>
                <a:t>Avalanche</a:t>
              </a:r>
            </a:p>
            <a:p>
              <a:pPr algn="ctr"/>
              <a:r>
                <a:rPr lang="en-US" sz="1200" dirty="0"/>
                <a:t>Handbook</a:t>
              </a:r>
            </a:p>
          </p:txBody>
        </p:sp>
        <p:pic>
          <p:nvPicPr>
            <p:cNvPr id="5" name="Picture 2" descr="Icon Avalanche Danger Level Dry Snow 3, considerable | EAWS European Avalanche Warning Services">
              <a:extLst>
                <a:ext uri="{FF2B5EF4-FFF2-40B4-BE49-F238E27FC236}">
                  <a16:creationId xmlns:a16="http://schemas.microsoft.com/office/drawing/2014/main" id="{36971B39-91BD-DED6-D21B-3CC0E3E979C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49818">
              <a:off x="6870807" y="2196442"/>
              <a:ext cx="593260"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nakkeboble: oval 5">
            <a:extLst>
              <a:ext uri="{FF2B5EF4-FFF2-40B4-BE49-F238E27FC236}">
                <a16:creationId xmlns:a16="http://schemas.microsoft.com/office/drawing/2014/main" id="{51889EC1-75E7-F93D-200B-03F8862B18F2}"/>
              </a:ext>
            </a:extLst>
          </p:cNvPr>
          <p:cNvSpPr/>
          <p:nvPr/>
        </p:nvSpPr>
        <p:spPr>
          <a:xfrm>
            <a:off x="2638951" y="120785"/>
            <a:ext cx="3938954" cy="2485292"/>
          </a:xfrm>
          <a:prstGeom prst="wedgeEllipseCallout">
            <a:avLst>
              <a:gd name="adj1" fmla="val 83036"/>
              <a:gd name="adj2" fmla="val 29953"/>
            </a:avLst>
          </a:prstGeom>
          <a:solidFill>
            <a:srgbClr val="D01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Tusen takk for oppmerksomheten</a:t>
            </a:r>
          </a:p>
        </p:txBody>
      </p:sp>
      <p:sp>
        <p:nvSpPr>
          <p:cNvPr id="7" name="TekstSylinder 6">
            <a:extLst>
              <a:ext uri="{FF2B5EF4-FFF2-40B4-BE49-F238E27FC236}">
                <a16:creationId xmlns:a16="http://schemas.microsoft.com/office/drawing/2014/main" id="{9B8B1FEC-7612-7D51-8E52-97E3F52CF189}"/>
              </a:ext>
            </a:extLst>
          </p:cNvPr>
          <p:cNvSpPr txBox="1"/>
          <p:nvPr/>
        </p:nvSpPr>
        <p:spPr>
          <a:xfrm>
            <a:off x="1242646" y="3897162"/>
            <a:ext cx="3015569" cy="369332"/>
          </a:xfrm>
          <a:prstGeom prst="rect">
            <a:avLst/>
          </a:prstGeom>
          <a:noFill/>
        </p:spPr>
        <p:txBody>
          <a:bodyPr wrap="none" rtlCol="0">
            <a:spAutoFit/>
          </a:bodyPr>
          <a:lstStyle/>
          <a:p>
            <a:r>
              <a:rPr lang="nb-NO" dirty="0"/>
              <a:t>Karsten Müller, </a:t>
            </a:r>
            <a:r>
              <a:rPr lang="nb-NO" dirty="0">
                <a:hlinkClick r:id="rId4"/>
              </a:rPr>
              <a:t>kmu@nve.no</a:t>
            </a:r>
            <a:r>
              <a:rPr lang="nb-NO" dirty="0"/>
              <a:t> </a:t>
            </a:r>
          </a:p>
        </p:txBody>
      </p:sp>
    </p:spTree>
    <p:extLst>
      <p:ext uri="{BB962C8B-B14F-4D97-AF65-F5344CB8AC3E}">
        <p14:creationId xmlns:p14="http://schemas.microsoft.com/office/powerpoint/2010/main" val="153396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US" dirty="0"/>
              <a:t>Traditional programming vs. Machine learning</a:t>
            </a:r>
          </a:p>
        </p:txBody>
      </p:sp>
      <p:graphicFrame>
        <p:nvGraphicFramePr>
          <p:cNvPr id="5" name="Diagram 4"/>
          <p:cNvGraphicFramePr/>
          <p:nvPr/>
        </p:nvGraphicFramePr>
        <p:xfrm>
          <a:off x="2032000" y="870330"/>
          <a:ext cx="8128000" cy="310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kstSylinder 28"/>
          <p:cNvSpPr txBox="1"/>
          <p:nvPr/>
        </p:nvSpPr>
        <p:spPr>
          <a:xfrm>
            <a:off x="10039975" y="6541223"/>
            <a:ext cx="22329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Gill Sans MT" panose="020B0502020104020203"/>
                <a:ea typeface="+mn-ea"/>
                <a:cs typeface="+mn-cs"/>
              </a:rPr>
              <a:t>Nguyen &amp; Zeigermann 2018</a:t>
            </a:r>
            <a:endParaRPr kumimoji="0" lang="nb-NO" sz="1400" b="0" i="0" u="none" strike="noStrike" kern="1200" cap="none" spc="0" normalizeH="0" baseline="0" noProof="0" dirty="0">
              <a:ln>
                <a:noFill/>
              </a:ln>
              <a:solidFill>
                <a:srgbClr val="FFFFFF">
                  <a:lumMod val="8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4772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e 24"/>
          <p:cNvGrpSpPr/>
          <p:nvPr/>
        </p:nvGrpSpPr>
        <p:grpSpPr>
          <a:xfrm>
            <a:off x="7146954" y="5139957"/>
            <a:ext cx="1104679" cy="280341"/>
            <a:chOff x="2138962" y="1522397"/>
            <a:chExt cx="855572" cy="61962"/>
          </a:xfrm>
        </p:grpSpPr>
        <p:sp>
          <p:nvSpPr>
            <p:cNvPr id="26" name="Rett linje 3"/>
            <p:cNvSpPr/>
            <p:nvPr/>
          </p:nvSpPr>
          <p:spPr>
            <a:xfrm>
              <a:off x="2138962" y="1522397"/>
              <a:ext cx="855572" cy="61962"/>
            </a:xfrm>
            <a:custGeom>
              <a:avLst/>
              <a:gdLst/>
              <a:ahLst/>
              <a:cxnLst/>
              <a:rect l="0" t="0" r="0" b="0"/>
              <a:pathLst>
                <a:path>
                  <a:moveTo>
                    <a:pt x="0" y="30981"/>
                  </a:moveTo>
                  <a:lnTo>
                    <a:pt x="855572" y="30981"/>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sp>
          <p:nvSpPr>
            <p:cNvPr id="27" name="Rett linje 4"/>
            <p:cNvSpPr/>
            <p:nvPr/>
          </p:nvSpPr>
          <p:spPr>
            <a:xfrm>
              <a:off x="2545359" y="1531989"/>
              <a:ext cx="42778" cy="42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nb-NO" sz="5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grpSp>
      <p:sp>
        <p:nvSpPr>
          <p:cNvPr id="4" name="Tittel 3"/>
          <p:cNvSpPr>
            <a:spLocks noGrp="1"/>
          </p:cNvSpPr>
          <p:nvPr>
            <p:ph type="title"/>
          </p:nvPr>
        </p:nvSpPr>
        <p:spPr/>
        <p:txBody>
          <a:bodyPr/>
          <a:lstStyle/>
          <a:p>
            <a:r>
              <a:rPr lang="en-US" dirty="0"/>
              <a:t>Traditional programming vs. Machine learning</a:t>
            </a:r>
          </a:p>
        </p:txBody>
      </p:sp>
      <p:graphicFrame>
        <p:nvGraphicFramePr>
          <p:cNvPr id="5" name="Diagram 4"/>
          <p:cNvGraphicFramePr/>
          <p:nvPr/>
        </p:nvGraphicFramePr>
        <p:xfrm>
          <a:off x="2032000" y="870330"/>
          <a:ext cx="8128000" cy="310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pe 6"/>
          <p:cNvGrpSpPr/>
          <p:nvPr/>
        </p:nvGrpSpPr>
        <p:grpSpPr>
          <a:xfrm>
            <a:off x="2063324" y="3973669"/>
            <a:ext cx="2138930" cy="1069465"/>
            <a:chOff x="32" y="1018646"/>
            <a:chExt cx="2138930" cy="1069465"/>
          </a:xfrm>
        </p:grpSpPr>
        <p:sp>
          <p:nvSpPr>
            <p:cNvPr id="8" name="Avrundet rektangel 7"/>
            <p:cNvSpPr/>
            <p:nvPr/>
          </p:nvSpPr>
          <p:spPr>
            <a:xfrm>
              <a:off x="32" y="1018646"/>
              <a:ext cx="2138930" cy="10694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9" name="Avrundet rektangel 4"/>
            <p:cNvSpPr/>
            <p:nvPr/>
          </p:nvSpPr>
          <p:spPr>
            <a:xfrm>
              <a:off x="31356" y="1049970"/>
              <a:ext cx="2076282" cy="10068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nb-NO" sz="5200" b="0" i="0" u="none" strike="noStrike" kern="1200" cap="none" spc="0" normalizeH="0" baseline="0" noProof="0" dirty="0">
                  <a:ln>
                    <a:noFill/>
                  </a:ln>
                  <a:solidFill>
                    <a:srgbClr val="FFFFFF"/>
                  </a:solidFill>
                  <a:effectLst/>
                  <a:uLnTx/>
                  <a:uFillTx/>
                  <a:latin typeface="Gill Sans MT" panose="020B0502020104020203"/>
                  <a:ea typeface="+mn-ea"/>
                  <a:cs typeface="+mn-cs"/>
                </a:rPr>
                <a:t>Input</a:t>
              </a:r>
            </a:p>
          </p:txBody>
        </p:sp>
      </p:grpSp>
      <p:grpSp>
        <p:nvGrpSpPr>
          <p:cNvPr id="10" name="Gruppe 9"/>
          <p:cNvGrpSpPr/>
          <p:nvPr/>
        </p:nvGrpSpPr>
        <p:grpSpPr>
          <a:xfrm>
            <a:off x="2032000" y="5308687"/>
            <a:ext cx="2138930" cy="1069465"/>
            <a:chOff x="2994534" y="1018646"/>
            <a:chExt cx="2138930" cy="1069465"/>
          </a:xfrm>
        </p:grpSpPr>
        <p:sp>
          <p:nvSpPr>
            <p:cNvPr id="11" name="Avrundet rektangel 10"/>
            <p:cNvSpPr/>
            <p:nvPr/>
          </p:nvSpPr>
          <p:spPr>
            <a:xfrm>
              <a:off x="2994534" y="1018646"/>
              <a:ext cx="2138930" cy="10694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Avrundet rektangel 4"/>
            <p:cNvSpPr/>
            <p:nvPr/>
          </p:nvSpPr>
          <p:spPr>
            <a:xfrm>
              <a:off x="3025858" y="1049970"/>
              <a:ext cx="2076282" cy="10068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nb-NO" sz="5200" b="0" i="0" u="none" strike="noStrike" kern="1200" cap="none" spc="0" normalizeH="0" baseline="0" noProof="0" dirty="0">
                  <a:ln>
                    <a:noFill/>
                  </a:ln>
                  <a:solidFill>
                    <a:srgbClr val="FFFFFF"/>
                  </a:solidFill>
                  <a:effectLst/>
                  <a:uLnTx/>
                  <a:uFillTx/>
                  <a:latin typeface="Gill Sans MT" panose="020B0502020104020203"/>
                  <a:ea typeface="+mn-ea"/>
                  <a:cs typeface="+mn-cs"/>
                </a:rPr>
                <a:t>Output</a:t>
              </a:r>
            </a:p>
          </p:txBody>
        </p:sp>
      </p:grpSp>
      <p:grpSp>
        <p:nvGrpSpPr>
          <p:cNvPr id="13" name="Gruppe 12"/>
          <p:cNvGrpSpPr/>
          <p:nvPr/>
        </p:nvGrpSpPr>
        <p:grpSpPr>
          <a:xfrm>
            <a:off x="7978729" y="4636658"/>
            <a:ext cx="2138930" cy="1069465"/>
            <a:chOff x="5989037" y="1018646"/>
            <a:chExt cx="2138930" cy="1069465"/>
          </a:xfrm>
        </p:grpSpPr>
        <p:sp>
          <p:nvSpPr>
            <p:cNvPr id="14" name="Avrundet rektangel 13"/>
            <p:cNvSpPr/>
            <p:nvPr/>
          </p:nvSpPr>
          <p:spPr>
            <a:xfrm>
              <a:off x="5989037" y="1018646"/>
              <a:ext cx="2138930" cy="1069465"/>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5" name="Avrundet rektangel 4"/>
            <p:cNvSpPr/>
            <p:nvPr/>
          </p:nvSpPr>
          <p:spPr>
            <a:xfrm>
              <a:off x="6020361" y="1049970"/>
              <a:ext cx="2076282" cy="10068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nb-NO" sz="5200" b="0" i="0" u="none" strike="noStrike" kern="1200" cap="none" spc="0" normalizeH="0" baseline="0" noProof="0" dirty="0">
                  <a:ln>
                    <a:noFill/>
                  </a:ln>
                  <a:solidFill>
                    <a:srgbClr val="FFFFFF"/>
                  </a:solidFill>
                  <a:effectLst/>
                  <a:uLnTx/>
                  <a:uFillTx/>
                  <a:latin typeface="Gill Sans MT" panose="020B0502020104020203"/>
                  <a:ea typeface="+mn-ea"/>
                  <a:cs typeface="+mn-cs"/>
                </a:rPr>
                <a:t>Model</a:t>
              </a:r>
            </a:p>
          </p:txBody>
        </p:sp>
      </p:grpSp>
      <p:grpSp>
        <p:nvGrpSpPr>
          <p:cNvPr id="16" name="Gruppe 15"/>
          <p:cNvGrpSpPr/>
          <p:nvPr/>
        </p:nvGrpSpPr>
        <p:grpSpPr>
          <a:xfrm>
            <a:off x="5026535" y="3965815"/>
            <a:ext cx="2138930" cy="2412337"/>
            <a:chOff x="5989037" y="1018646"/>
            <a:chExt cx="2138930" cy="1069465"/>
          </a:xfrm>
          <a:solidFill>
            <a:schemeClr val="accent2"/>
          </a:solidFill>
        </p:grpSpPr>
        <p:sp>
          <p:nvSpPr>
            <p:cNvPr id="17" name="Avrundet rektangel 16"/>
            <p:cNvSpPr/>
            <p:nvPr/>
          </p:nvSpPr>
          <p:spPr>
            <a:xfrm>
              <a:off x="5989037" y="1018646"/>
              <a:ext cx="2138930" cy="1069465"/>
            </a:xfrm>
            <a:prstGeom prst="roundRect">
              <a:avLst>
                <a:gd name="adj" fmla="val 10000"/>
              </a:avLst>
            </a:prstGeom>
            <a:grpFill/>
            <a:ln w="57150">
              <a:solidFill>
                <a:schemeClr val="tx1"/>
              </a:solidFill>
              <a:prstDash val="sysDash"/>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8" name="Avrundet rektangel 4"/>
            <p:cNvSpPr/>
            <p:nvPr/>
          </p:nvSpPr>
          <p:spPr>
            <a:xfrm>
              <a:off x="6020361" y="1121326"/>
              <a:ext cx="2076282" cy="8644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Gill Sans MT" panose="020B0502020104020203"/>
                  <a:ea typeface="+mn-ea"/>
                  <a:cs typeface="+mn-cs"/>
                </a:rPr>
                <a:t>ML strategy</a:t>
              </a:r>
            </a:p>
          </p:txBody>
        </p:sp>
      </p:grpSp>
      <p:grpSp>
        <p:nvGrpSpPr>
          <p:cNvPr id="19" name="Gruppe 18"/>
          <p:cNvGrpSpPr/>
          <p:nvPr/>
        </p:nvGrpSpPr>
        <p:grpSpPr>
          <a:xfrm>
            <a:off x="4170930" y="4562765"/>
            <a:ext cx="855572" cy="61962"/>
            <a:chOff x="2138962" y="1522397"/>
            <a:chExt cx="855572" cy="61962"/>
          </a:xfrm>
        </p:grpSpPr>
        <p:sp>
          <p:nvSpPr>
            <p:cNvPr id="20" name="Rett linje 3"/>
            <p:cNvSpPr/>
            <p:nvPr/>
          </p:nvSpPr>
          <p:spPr>
            <a:xfrm>
              <a:off x="2138962" y="1522397"/>
              <a:ext cx="855572" cy="61962"/>
            </a:xfrm>
            <a:custGeom>
              <a:avLst/>
              <a:gdLst/>
              <a:ahLst/>
              <a:cxnLst/>
              <a:rect l="0" t="0" r="0" b="0"/>
              <a:pathLst>
                <a:path>
                  <a:moveTo>
                    <a:pt x="0" y="30981"/>
                  </a:moveTo>
                  <a:lnTo>
                    <a:pt x="855572" y="30981"/>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sp>
          <p:nvSpPr>
            <p:cNvPr id="21" name="Rett linje 4"/>
            <p:cNvSpPr/>
            <p:nvPr/>
          </p:nvSpPr>
          <p:spPr>
            <a:xfrm>
              <a:off x="2545359" y="1531989"/>
              <a:ext cx="42778" cy="42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nb-NO" sz="5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grpSp>
      <p:grpSp>
        <p:nvGrpSpPr>
          <p:cNvPr id="22" name="Gruppe 21"/>
          <p:cNvGrpSpPr/>
          <p:nvPr/>
        </p:nvGrpSpPr>
        <p:grpSpPr>
          <a:xfrm>
            <a:off x="4160558" y="5781457"/>
            <a:ext cx="855572" cy="61962"/>
            <a:chOff x="2138962" y="1522397"/>
            <a:chExt cx="855572" cy="61962"/>
          </a:xfrm>
        </p:grpSpPr>
        <p:sp>
          <p:nvSpPr>
            <p:cNvPr id="23" name="Rett linje 3"/>
            <p:cNvSpPr/>
            <p:nvPr/>
          </p:nvSpPr>
          <p:spPr>
            <a:xfrm>
              <a:off x="2138962" y="1522397"/>
              <a:ext cx="855572" cy="61962"/>
            </a:xfrm>
            <a:custGeom>
              <a:avLst/>
              <a:gdLst/>
              <a:ahLst/>
              <a:cxnLst/>
              <a:rect l="0" t="0" r="0" b="0"/>
              <a:pathLst>
                <a:path>
                  <a:moveTo>
                    <a:pt x="0" y="30981"/>
                  </a:moveTo>
                  <a:lnTo>
                    <a:pt x="855572" y="30981"/>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sp>
          <p:nvSpPr>
            <p:cNvPr id="24" name="Rett linje 4"/>
            <p:cNvSpPr/>
            <p:nvPr/>
          </p:nvSpPr>
          <p:spPr>
            <a:xfrm>
              <a:off x="2545359" y="1531989"/>
              <a:ext cx="42778" cy="42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nb-NO" sz="500" b="0" i="0" u="none" strike="noStrike" kern="1200" cap="none" spc="0" normalizeH="0" baseline="0" noProof="0">
                <a:ln>
                  <a:noFill/>
                </a:ln>
                <a:solidFill>
                  <a:srgbClr val="000000">
                    <a:hueOff val="0"/>
                    <a:satOff val="0"/>
                    <a:lumOff val="0"/>
                    <a:alphaOff val="0"/>
                  </a:srgbClr>
                </a:solidFill>
                <a:effectLst/>
                <a:uLnTx/>
                <a:uFillTx/>
                <a:latin typeface="Gill Sans MT" panose="020B0502020104020203"/>
                <a:ea typeface="+mn-ea"/>
                <a:cs typeface="+mn-cs"/>
              </a:endParaRPr>
            </a:p>
          </p:txBody>
        </p:sp>
      </p:grpSp>
      <p:cxnSp>
        <p:nvCxnSpPr>
          <p:cNvPr id="28" name="Rett linje 27"/>
          <p:cNvCxnSpPr/>
          <p:nvPr/>
        </p:nvCxnSpPr>
        <p:spPr>
          <a:xfrm>
            <a:off x="620486" y="3461657"/>
            <a:ext cx="10842171" cy="0"/>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9" name="TekstSylinder 28"/>
          <p:cNvSpPr txBox="1"/>
          <p:nvPr/>
        </p:nvSpPr>
        <p:spPr>
          <a:xfrm>
            <a:off x="10039975" y="6541223"/>
            <a:ext cx="22329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Gill Sans MT" panose="020B0502020104020203"/>
                <a:ea typeface="+mn-ea"/>
                <a:cs typeface="+mn-cs"/>
              </a:rPr>
              <a:t>Nguyen &amp; Zeigermann 2018</a:t>
            </a:r>
            <a:endParaRPr kumimoji="0" lang="nb-NO" sz="1400" b="0" i="0" u="none" strike="noStrike" kern="1200" cap="none" spc="0" normalizeH="0" baseline="0" noProof="0" dirty="0">
              <a:ln>
                <a:noFill/>
              </a:ln>
              <a:solidFill>
                <a:srgbClr val="FFFFFF">
                  <a:lumMod val="8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2893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1000/0*IWLWbvl2xUJLD-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228" y="9000"/>
            <a:ext cx="6123545" cy="68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10148835" y="6541223"/>
            <a:ext cx="1969578" cy="307777"/>
          </a:xfrm>
          <a:prstGeom prst="rect">
            <a:avLst/>
          </a:prstGeom>
          <a:noFill/>
        </p:spPr>
        <p:txBody>
          <a:bodyPr wrap="none" rtlCol="0">
            <a:spAutoFit/>
          </a:bodyPr>
          <a:lstStyle/>
          <a:p>
            <a:r>
              <a:rPr lang="en-US" sz="1400">
                <a:solidFill>
                  <a:schemeClr val="bg1">
                    <a:lumMod val="85000"/>
                  </a:schemeClr>
                </a:solidFill>
              </a:rPr>
              <a:t>towardsdatascience.com</a:t>
            </a:r>
            <a:endParaRPr lang="nb-NO" sz="1400">
              <a:solidFill>
                <a:schemeClr val="bg1">
                  <a:lumMod val="85000"/>
                </a:schemeClr>
              </a:solidFill>
            </a:endParaRPr>
          </a:p>
        </p:txBody>
      </p:sp>
    </p:spTree>
    <p:extLst>
      <p:ext uri="{BB962C8B-B14F-4D97-AF65-F5344CB8AC3E}">
        <p14:creationId xmlns:p14="http://schemas.microsoft.com/office/powerpoint/2010/main" val="41853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srcRect t="41346"/>
          <a:stretch/>
        </p:blipFill>
        <p:spPr>
          <a:xfrm>
            <a:off x="1810973" y="1027490"/>
            <a:ext cx="8570053" cy="5821510"/>
          </a:xfrm>
          <a:prstGeom prst="rect">
            <a:avLst/>
          </a:prstGeom>
        </p:spPr>
      </p:pic>
      <p:sp>
        <p:nvSpPr>
          <p:cNvPr id="3" name="Tittel 2"/>
          <p:cNvSpPr>
            <a:spLocks noGrp="1"/>
          </p:cNvSpPr>
          <p:nvPr>
            <p:ph type="title"/>
          </p:nvPr>
        </p:nvSpPr>
        <p:spPr>
          <a:xfrm>
            <a:off x="1037340" y="393701"/>
            <a:ext cx="10303933" cy="1012520"/>
          </a:xfrm>
        </p:spPr>
        <p:txBody>
          <a:bodyPr/>
          <a:lstStyle/>
          <a:p>
            <a:r>
              <a:rPr lang="nb-NO" dirty="0"/>
              <a:t>Clustering &amp; </a:t>
            </a:r>
            <a:r>
              <a:rPr lang="nb-NO" dirty="0" err="1"/>
              <a:t>Recommenders</a:t>
            </a:r>
            <a:r>
              <a:rPr lang="nb-NO" dirty="0"/>
              <a:t>: Anbefaling basert på tidligere/andre erfaringer</a:t>
            </a:r>
          </a:p>
        </p:txBody>
      </p:sp>
      <p:sp>
        <p:nvSpPr>
          <p:cNvPr id="5" name="TekstSylinder 4"/>
          <p:cNvSpPr txBox="1"/>
          <p:nvPr/>
        </p:nvSpPr>
        <p:spPr>
          <a:xfrm>
            <a:off x="11496360" y="6541223"/>
            <a:ext cx="695640" cy="307777"/>
          </a:xfrm>
          <a:prstGeom prst="rect">
            <a:avLst/>
          </a:prstGeom>
          <a:noFill/>
        </p:spPr>
        <p:txBody>
          <a:bodyPr wrap="none" rtlCol="0">
            <a:spAutoFit/>
          </a:bodyPr>
          <a:lstStyle/>
          <a:p>
            <a:r>
              <a:rPr lang="en-US" sz="1400" dirty="0">
                <a:solidFill>
                  <a:schemeClr val="bg1">
                    <a:lumMod val="85000"/>
                  </a:schemeClr>
                </a:solidFill>
              </a:rPr>
              <a:t>Bouvet</a:t>
            </a:r>
            <a:endParaRPr lang="nb-NO" sz="1400" dirty="0">
              <a:solidFill>
                <a:schemeClr val="bg1">
                  <a:lumMod val="85000"/>
                </a:schemeClr>
              </a:solidFill>
            </a:endParaRPr>
          </a:p>
        </p:txBody>
      </p:sp>
    </p:spTree>
    <p:extLst>
      <p:ext uri="{BB962C8B-B14F-4D97-AF65-F5344CB8AC3E}">
        <p14:creationId xmlns:p14="http://schemas.microsoft.com/office/powerpoint/2010/main" val="275500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8917050" y="6965995"/>
            <a:ext cx="314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ource Sans Pro"/>
                <a:ea typeface="+mn-ea"/>
                <a:cs typeface="+mn-cs"/>
              </a:rPr>
              <a:t>www.avalanchebulletinslike.me</a:t>
            </a:r>
          </a:p>
        </p:txBody>
      </p:sp>
      <p:pic>
        <p:nvPicPr>
          <p:cNvPr id="10" name="Bilde 9"/>
          <p:cNvPicPr>
            <a:picLocks noChangeAspect="1"/>
          </p:cNvPicPr>
          <p:nvPr/>
        </p:nvPicPr>
        <p:blipFill rotWithShape="1">
          <a:blip r:embed="rId3" cstate="print">
            <a:extLst>
              <a:ext uri="{28A0092B-C50C-407E-A947-70E740481C1C}">
                <a14:useLocalDpi xmlns:a14="http://schemas.microsoft.com/office/drawing/2010/main" val="0"/>
              </a:ext>
            </a:extLst>
          </a:blip>
          <a:srcRect b="-28"/>
          <a:stretch/>
        </p:blipFill>
        <p:spPr>
          <a:xfrm>
            <a:off x="1179582" y="213183"/>
            <a:ext cx="4744536" cy="4287327"/>
          </a:xfrm>
          <a:prstGeom prst="rect">
            <a:avLst/>
          </a:prstGeom>
        </p:spPr>
      </p:pic>
      <p:pic>
        <p:nvPicPr>
          <p:cNvPr id="11" name="Bilde 10">
            <a:extLst>
              <a:ext uri="{FF2B5EF4-FFF2-40B4-BE49-F238E27FC236}">
                <a16:creationId xmlns:a16="http://schemas.microsoft.com/office/drawing/2014/main" id="{AB276BB9-93B3-C547-B62B-7D6D465E79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50356" y="1739900"/>
            <a:ext cx="2741711" cy="143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03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8917050" y="6965995"/>
            <a:ext cx="314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ource Sans Pro"/>
                <a:ea typeface="+mn-ea"/>
                <a:cs typeface="+mn-cs"/>
              </a:rPr>
              <a:t>www.avalanchebulletinslike.me</a:t>
            </a:r>
          </a:p>
        </p:txBody>
      </p:sp>
      <p:sp>
        <p:nvSpPr>
          <p:cNvPr id="8" name="Rektangel 7"/>
          <p:cNvSpPr/>
          <p:nvPr/>
        </p:nvSpPr>
        <p:spPr>
          <a:xfrm>
            <a:off x="4543475" y="4672325"/>
            <a:ext cx="3068876" cy="35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chemeClr val="tx2"/>
                </a:solidFill>
                <a:effectLst/>
                <a:uLnTx/>
                <a:uFillTx/>
                <a:latin typeface="Source Sans Pro"/>
                <a:ea typeface="+mn-ea"/>
                <a:cs typeface="+mn-cs"/>
              </a:rPr>
              <a:t>Lyngen March 30, 2017</a:t>
            </a:r>
          </a:p>
        </p:txBody>
      </p:sp>
      <p:pic>
        <p:nvPicPr>
          <p:cNvPr id="10" name="Bilde 9"/>
          <p:cNvPicPr>
            <a:picLocks noChangeAspect="1"/>
          </p:cNvPicPr>
          <p:nvPr/>
        </p:nvPicPr>
        <p:blipFill rotWithShape="1">
          <a:blip r:embed="rId3" cstate="print">
            <a:extLst>
              <a:ext uri="{28A0092B-C50C-407E-A947-70E740481C1C}">
                <a14:useLocalDpi xmlns:a14="http://schemas.microsoft.com/office/drawing/2010/main" val="0"/>
              </a:ext>
            </a:extLst>
          </a:blip>
          <a:srcRect b="-28"/>
          <a:stretch/>
        </p:blipFill>
        <p:spPr>
          <a:xfrm>
            <a:off x="1179582" y="213183"/>
            <a:ext cx="4744536" cy="4287327"/>
          </a:xfrm>
          <a:prstGeom prst="rect">
            <a:avLst/>
          </a:prstGeom>
        </p:spPr>
      </p:pic>
      <p:sp>
        <p:nvSpPr>
          <p:cNvPr id="9" name="Rektangel 8"/>
          <p:cNvSpPr/>
          <p:nvPr/>
        </p:nvSpPr>
        <p:spPr>
          <a:xfrm>
            <a:off x="5352187" y="3406403"/>
            <a:ext cx="1143863" cy="1158934"/>
          </a:xfrm>
          <a:prstGeom prst="rect">
            <a:avLst/>
          </a:prstGeom>
          <a:solidFill>
            <a:schemeClr val="accent3"/>
          </a:solidFill>
          <a:ln w="9525">
            <a:solidFill>
              <a:srgbClr val="CED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ource Sans Pro"/>
                <a:ea typeface="+mn-ea"/>
                <a:cs typeface="+mn-cs"/>
              </a:rPr>
              <a:t>83%</a:t>
            </a:r>
            <a:endParaRPr kumimoji="0" lang="en-US" sz="2800" b="0" i="0" u="none" strike="noStrike" kern="1200" cap="none" spc="0" normalizeH="0" baseline="0" noProof="0" dirty="0">
              <a:ln>
                <a:noFill/>
              </a:ln>
              <a:solidFill>
                <a:prstClr val="white"/>
              </a:solidFill>
              <a:effectLst/>
              <a:uLnTx/>
              <a:uFillTx/>
              <a:latin typeface="Source Sans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ource Sans Pro"/>
                <a:ea typeface="+mn-ea"/>
                <a:cs typeface="+mn-cs"/>
              </a:rPr>
              <a:t>MATCH</a:t>
            </a:r>
            <a:endParaRPr kumimoji="0" lang="en-US" sz="2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11" name="Bilde 10">
            <a:extLst>
              <a:ext uri="{FF2B5EF4-FFF2-40B4-BE49-F238E27FC236}">
                <a16:creationId xmlns:a16="http://schemas.microsoft.com/office/drawing/2014/main" id="{AB276BB9-93B3-C547-B62B-7D6D465E79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50356" y="1739900"/>
            <a:ext cx="2741711" cy="143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309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8917050" y="6965995"/>
            <a:ext cx="314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ource Sans Pro"/>
                <a:ea typeface="+mn-ea"/>
                <a:cs typeface="+mn-cs"/>
              </a:rPr>
              <a:t>www.avalanchebulletinslike.me</a:t>
            </a:r>
          </a:p>
        </p:txBody>
      </p:sp>
      <p:sp>
        <p:nvSpPr>
          <p:cNvPr id="6" name="Rektangel 5"/>
          <p:cNvSpPr/>
          <p:nvPr/>
        </p:nvSpPr>
        <p:spPr>
          <a:xfrm>
            <a:off x="3396000" y="5366683"/>
            <a:ext cx="5400000" cy="141577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High Avalanche Danger:</a:t>
            </a:r>
            <a: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 Dangerous avalanche conditions due to large amounts of new snow and strong winds. Natural avalanches are likely. Avoid avalanche terrain and run-out zones…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From </a:t>
            </a:r>
            <a:r>
              <a:rPr kumimoji="0" lang="en-US" sz="1400" b="0" i="0" u="none" strike="noStrike" kern="1200" cap="none" spc="0" normalizeH="0" baseline="0" noProof="0" dirty="0" err="1">
                <a:ln>
                  <a:noFill/>
                </a:ln>
                <a:solidFill>
                  <a:schemeClr val="tx2"/>
                </a:solidFill>
                <a:effectLst/>
                <a:uLnTx/>
                <a:uFillTx/>
                <a:latin typeface="Arial" panose="020B0604020202020204" pitchFamily="34" charset="0"/>
                <a:ea typeface="+mn-ea"/>
                <a:cs typeface="+mn-cs"/>
              </a:rPr>
              <a:t>Varsom</a:t>
            </a:r>
            <a:endParaRPr kumimoji="0" lang="en-US" sz="1400" b="0" i="0" u="none" strike="noStrike" kern="1200" cap="none" spc="0" normalizeH="0" baseline="0" noProof="0" dirty="0">
              <a:ln>
                <a:noFill/>
              </a:ln>
              <a:solidFill>
                <a:schemeClr val="tx2"/>
              </a:solidFill>
              <a:effectLst/>
              <a:uLnTx/>
              <a:uFillTx/>
              <a:latin typeface="Source Sans Pro"/>
              <a:ea typeface="+mn-ea"/>
              <a:cs typeface="+mn-cs"/>
            </a:endParaRP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038" y="213183"/>
            <a:ext cx="4910861" cy="4341845"/>
          </a:xfrm>
          <a:prstGeom prst="rect">
            <a:avLst/>
          </a:prstGeom>
        </p:spPr>
      </p:pic>
      <p:sp>
        <p:nvSpPr>
          <p:cNvPr id="8" name="Rektangel 7"/>
          <p:cNvSpPr/>
          <p:nvPr/>
        </p:nvSpPr>
        <p:spPr>
          <a:xfrm>
            <a:off x="4543475" y="4672325"/>
            <a:ext cx="3068876" cy="35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chemeClr val="tx2"/>
                </a:solidFill>
                <a:effectLst/>
                <a:uLnTx/>
                <a:uFillTx/>
                <a:latin typeface="Source Sans Pro"/>
                <a:ea typeface="+mn-ea"/>
                <a:cs typeface="+mn-cs"/>
              </a:rPr>
              <a:t>Lyngen March 30, 2017</a:t>
            </a:r>
          </a:p>
        </p:txBody>
      </p:sp>
      <p:pic>
        <p:nvPicPr>
          <p:cNvPr id="10" name="Bilde 9"/>
          <p:cNvPicPr>
            <a:picLocks noChangeAspect="1"/>
          </p:cNvPicPr>
          <p:nvPr/>
        </p:nvPicPr>
        <p:blipFill rotWithShape="1">
          <a:blip r:embed="rId4" cstate="print">
            <a:extLst>
              <a:ext uri="{28A0092B-C50C-407E-A947-70E740481C1C}">
                <a14:useLocalDpi xmlns:a14="http://schemas.microsoft.com/office/drawing/2010/main" val="0"/>
              </a:ext>
            </a:extLst>
          </a:blip>
          <a:srcRect b="-28"/>
          <a:stretch/>
        </p:blipFill>
        <p:spPr>
          <a:xfrm>
            <a:off x="1179582" y="213183"/>
            <a:ext cx="4744536" cy="4287327"/>
          </a:xfrm>
          <a:prstGeom prst="rect">
            <a:avLst/>
          </a:prstGeom>
        </p:spPr>
      </p:pic>
      <p:sp>
        <p:nvSpPr>
          <p:cNvPr id="9" name="Rektangel 8"/>
          <p:cNvSpPr/>
          <p:nvPr/>
        </p:nvSpPr>
        <p:spPr>
          <a:xfrm>
            <a:off x="5352187" y="3406403"/>
            <a:ext cx="1143863" cy="1158934"/>
          </a:xfrm>
          <a:prstGeom prst="rect">
            <a:avLst/>
          </a:prstGeom>
          <a:solidFill>
            <a:schemeClr val="accent3"/>
          </a:solidFill>
          <a:ln w="9525">
            <a:solidFill>
              <a:srgbClr val="CED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ource Sans Pro"/>
                <a:ea typeface="+mn-ea"/>
                <a:cs typeface="+mn-cs"/>
              </a:rPr>
              <a:t>83%</a:t>
            </a:r>
            <a:endParaRPr kumimoji="0" lang="en-US" sz="2800" b="0" i="0" u="none" strike="noStrike" kern="1200" cap="none" spc="0" normalizeH="0" baseline="0" noProof="0" dirty="0">
              <a:ln>
                <a:noFill/>
              </a:ln>
              <a:solidFill>
                <a:prstClr val="white"/>
              </a:solidFill>
              <a:effectLst/>
              <a:uLnTx/>
              <a:uFillTx/>
              <a:latin typeface="Source Sans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ource Sans Pro"/>
                <a:ea typeface="+mn-ea"/>
                <a:cs typeface="+mn-cs"/>
              </a:rPr>
              <a:t>MATCH</a:t>
            </a:r>
            <a:endParaRPr kumimoji="0" lang="en-US" sz="2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11" name="Bilde 10">
            <a:extLst>
              <a:ext uri="{FF2B5EF4-FFF2-40B4-BE49-F238E27FC236}">
                <a16:creationId xmlns:a16="http://schemas.microsoft.com/office/drawing/2014/main" id="{AB276BB9-93B3-C547-B62B-7D6D465E79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50356" y="1739900"/>
            <a:ext cx="2741711" cy="143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6860520"/>
      </p:ext>
    </p:extLst>
  </p:cSld>
  <p:clrMapOvr>
    <a:masterClrMapping/>
  </p:clrMapOvr>
</p:sld>
</file>

<file path=ppt/theme/theme1.xml><?xml version="1.0" encoding="utf-8"?>
<a:theme xmlns:a="http://schemas.openxmlformats.org/drawingml/2006/main" name="NVE">
  <a:themeElements>
    <a:clrScheme name="NVE">
      <a:dk1>
        <a:srgbClr val="000000"/>
      </a:dk1>
      <a:lt1>
        <a:srgbClr val="FFFFFF"/>
      </a:lt1>
      <a:dk2>
        <a:srgbClr val="4C4D4F"/>
      </a:dk2>
      <a:lt2>
        <a:srgbClr val="E6E7E7"/>
      </a:lt2>
      <a:accent1>
        <a:srgbClr val="CD1232"/>
      </a:accent1>
      <a:accent2>
        <a:srgbClr val="00667E"/>
      </a:accent2>
      <a:accent3>
        <a:srgbClr val="0096A7"/>
      </a:accent3>
      <a:accent4>
        <a:srgbClr val="A3D0CA"/>
      </a:accent4>
      <a:accent5>
        <a:srgbClr val="ACC282"/>
      </a:accent5>
      <a:accent6>
        <a:srgbClr val="E96956"/>
      </a:accent6>
      <a:hlink>
        <a:srgbClr val="00667E"/>
      </a:hlink>
      <a:folHlink>
        <a:srgbClr val="838487"/>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8DF357AA-62CA-483E-AFD9-C42E42B4D217}"/>
    </a:ext>
  </a:extLst>
</a:theme>
</file>

<file path=ppt/theme/theme2.xml><?xml version="1.0" encoding="utf-8"?>
<a:theme xmlns:a="http://schemas.openxmlformats.org/drawingml/2006/main" name="NVE_PowerPoint_Tema">
  <a:themeElements>
    <a:clrScheme name="NVE Office-farger">
      <a:dk1>
        <a:srgbClr val="0D0D0E"/>
      </a:dk1>
      <a:lt1>
        <a:srgbClr val="FFFFFF"/>
      </a:lt1>
      <a:dk2>
        <a:srgbClr val="3C3F44"/>
      </a:dk2>
      <a:lt2>
        <a:srgbClr val="E6E7E7"/>
      </a:lt2>
      <a:accent1>
        <a:srgbClr val="F32345"/>
      </a:accent1>
      <a:accent2>
        <a:srgbClr val="6C0819"/>
      </a:accent2>
      <a:accent3>
        <a:srgbClr val="008FFB"/>
      </a:accent3>
      <a:accent4>
        <a:srgbClr val="00365F"/>
      </a:accent4>
      <a:accent5>
        <a:srgbClr val="00A25E"/>
      </a:accent5>
      <a:accent6>
        <a:srgbClr val="003B23"/>
      </a:accent6>
      <a:hlink>
        <a:srgbClr val="1E6FDC"/>
      </a:hlink>
      <a:folHlink>
        <a:srgbClr val="878C93"/>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61B57B49-B7F6-4227-A82D-AA319817F251}"/>
    </a:ext>
  </a:extLst>
</a:theme>
</file>

<file path=ppt/theme/theme3.xml><?xml version="1.0" encoding="utf-8"?>
<a:theme xmlns:a="http://schemas.openxmlformats.org/drawingml/2006/main" name="NVE Tema 3. jan 2024">
  <a:themeElements>
    <a:clrScheme name="NVE_fargehierarki_2024">
      <a:dk1>
        <a:sysClr val="windowText" lastClr="000000"/>
      </a:dk1>
      <a:lt1>
        <a:sysClr val="window" lastClr="FFFFFF"/>
      </a:lt1>
      <a:dk2>
        <a:srgbClr val="60656C"/>
      </a:dk2>
      <a:lt2>
        <a:srgbClr val="F7F7F8"/>
      </a:lt2>
      <a:accent1>
        <a:srgbClr val="F32345"/>
      </a:accent1>
      <a:accent2>
        <a:srgbClr val="008FFB"/>
      </a:accent2>
      <a:accent3>
        <a:srgbClr val="00A25E"/>
      </a:accent3>
      <a:accent4>
        <a:srgbClr val="F44900"/>
      </a:accent4>
      <a:accent5>
        <a:srgbClr val="8482D9"/>
      </a:accent5>
      <a:accent6>
        <a:srgbClr val="109E9E"/>
      </a:accent6>
      <a:hlink>
        <a:srgbClr val="1E6FDC"/>
      </a:hlink>
      <a:folHlink>
        <a:srgbClr val="60656C"/>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5E293DB6-C5E1-46FF-8482-862DEADD8474}"/>
    </a:ext>
  </a:extLst>
</a:theme>
</file>

<file path=ppt/theme/theme4.xml><?xml version="1.0" encoding="utf-8"?>
<a:theme xmlns:a="http://schemas.openxmlformats.org/drawingml/2006/main" name="1_NVE_PowerPoint_Tema">
  <a:themeElements>
    <a:clrScheme name="NVE Office-farger">
      <a:dk1>
        <a:srgbClr val="0D0D0E"/>
      </a:dk1>
      <a:lt1>
        <a:srgbClr val="FFFFFF"/>
      </a:lt1>
      <a:dk2>
        <a:srgbClr val="3C3F44"/>
      </a:dk2>
      <a:lt2>
        <a:srgbClr val="E6E7E7"/>
      </a:lt2>
      <a:accent1>
        <a:srgbClr val="F32345"/>
      </a:accent1>
      <a:accent2>
        <a:srgbClr val="6C0819"/>
      </a:accent2>
      <a:accent3>
        <a:srgbClr val="008FFB"/>
      </a:accent3>
      <a:accent4>
        <a:srgbClr val="00365F"/>
      </a:accent4>
      <a:accent5>
        <a:srgbClr val="00A25E"/>
      </a:accent5>
      <a:accent6>
        <a:srgbClr val="003B23"/>
      </a:accent6>
      <a:hlink>
        <a:srgbClr val="1E6FDC"/>
      </a:hlink>
      <a:folHlink>
        <a:srgbClr val="878C93"/>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8DC3108A-531F-404E-8DA1-3439C7BF8075}"/>
    </a:ext>
  </a:extLst>
</a:theme>
</file>

<file path=ppt/theme/theme5.xml><?xml version="1.0" encoding="utf-8"?>
<a:theme xmlns:a="http://schemas.openxmlformats.org/drawingml/2006/main" name="2_NVE_PowerPoint_Tema">
  <a:themeElements>
    <a:clrScheme name="NVE">
      <a:dk1>
        <a:srgbClr val="0D0D0E"/>
      </a:dk1>
      <a:lt1>
        <a:srgbClr val="FFFFFF"/>
      </a:lt1>
      <a:dk2>
        <a:srgbClr val="3C3F44"/>
      </a:dk2>
      <a:lt2>
        <a:srgbClr val="E6E7E7"/>
      </a:lt2>
      <a:accent1>
        <a:srgbClr val="CD1232"/>
      </a:accent1>
      <a:accent2>
        <a:srgbClr val="880B1F"/>
      </a:accent2>
      <a:accent3>
        <a:srgbClr val="008FFB"/>
      </a:accent3>
      <a:accent4>
        <a:srgbClr val="FF9A24"/>
      </a:accent4>
      <a:accent5>
        <a:srgbClr val="00814B"/>
      </a:accent5>
      <a:accent6>
        <a:srgbClr val="878C93"/>
      </a:accent6>
      <a:hlink>
        <a:srgbClr val="1E6FDC"/>
      </a:hlink>
      <a:folHlink>
        <a:srgbClr val="878C93"/>
      </a:folHlink>
    </a:clrScheme>
    <a:fontScheme name="NVE">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E22B3F92-6EBD-4D65-8EAC-CED0684004E3}"/>
    </a:ext>
  </a:extLst>
</a:theme>
</file>

<file path=ppt/theme/theme6.xml><?xml version="1.0" encoding="utf-8"?>
<a:theme xmlns:a="http://schemas.openxmlformats.org/drawingml/2006/main" name="3_NVE_PowerPoint_Tema">
  <a:themeElements>
    <a:clrScheme name="NVE">
      <a:dk1>
        <a:srgbClr val="0D0D0E"/>
      </a:dk1>
      <a:lt1>
        <a:srgbClr val="FFFFFF"/>
      </a:lt1>
      <a:dk2>
        <a:srgbClr val="3C3F44"/>
      </a:dk2>
      <a:lt2>
        <a:srgbClr val="E6E7E7"/>
      </a:lt2>
      <a:accent1>
        <a:srgbClr val="CD1232"/>
      </a:accent1>
      <a:accent2>
        <a:srgbClr val="880B1F"/>
      </a:accent2>
      <a:accent3>
        <a:srgbClr val="008FFB"/>
      </a:accent3>
      <a:accent4>
        <a:srgbClr val="FF9A24"/>
      </a:accent4>
      <a:accent5>
        <a:srgbClr val="00814B"/>
      </a:accent5>
      <a:accent6>
        <a:srgbClr val="878C93"/>
      </a:accent6>
      <a:hlink>
        <a:srgbClr val="1E6FDC"/>
      </a:hlink>
      <a:folHlink>
        <a:srgbClr val="878C93"/>
      </a:folHlink>
    </a:clrScheme>
    <a:fontScheme name="NVE">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3C84028E-C8B3-4CAC-99C4-9065B76374FB}"/>
    </a:ext>
  </a:extLst>
</a:theme>
</file>

<file path=ppt/theme/theme7.xml><?xml version="1.0" encoding="utf-8"?>
<a:theme xmlns:a="http://schemas.openxmlformats.org/drawingml/2006/main" name="4_NVE_PowerPoint_Tema">
  <a:themeElements>
    <a:clrScheme name="NVE">
      <a:dk1>
        <a:srgbClr val="0D0D0E"/>
      </a:dk1>
      <a:lt1>
        <a:srgbClr val="FFFFFF"/>
      </a:lt1>
      <a:dk2>
        <a:srgbClr val="3C3F44"/>
      </a:dk2>
      <a:lt2>
        <a:srgbClr val="E6E7E7"/>
      </a:lt2>
      <a:accent1>
        <a:srgbClr val="CD1232"/>
      </a:accent1>
      <a:accent2>
        <a:srgbClr val="880B1F"/>
      </a:accent2>
      <a:accent3>
        <a:srgbClr val="008FFB"/>
      </a:accent3>
      <a:accent4>
        <a:srgbClr val="FF9A24"/>
      </a:accent4>
      <a:accent5>
        <a:srgbClr val="00814B"/>
      </a:accent5>
      <a:accent6>
        <a:srgbClr val="878C93"/>
      </a:accent6>
      <a:hlink>
        <a:srgbClr val="1E6FDC"/>
      </a:hlink>
      <a:folHlink>
        <a:srgbClr val="878C93"/>
      </a:folHlink>
    </a:clrScheme>
    <a:fontScheme name="NVE">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99A88E0-E131-4EC7-86FA-53A5F86897F2}" vid="{548027AE-5D8D-4637-BE5A-084FD630D3DD}"/>
    </a:ext>
  </a:extLst>
</a:theme>
</file>

<file path=ppt/theme/theme8.xml><?xml version="1.0" encoding="utf-8"?>
<a:theme xmlns:a="http://schemas.openxmlformats.org/drawingml/2006/main" name="1_NVE">
  <a:themeElements>
    <a:clrScheme name="NVE">
      <a:dk1>
        <a:srgbClr val="000000"/>
      </a:dk1>
      <a:lt1>
        <a:srgbClr val="FFFFFF"/>
      </a:lt1>
      <a:dk2>
        <a:srgbClr val="4C4D4F"/>
      </a:dk2>
      <a:lt2>
        <a:srgbClr val="E6E7E7"/>
      </a:lt2>
      <a:accent1>
        <a:srgbClr val="CD1232"/>
      </a:accent1>
      <a:accent2>
        <a:srgbClr val="00667E"/>
      </a:accent2>
      <a:accent3>
        <a:srgbClr val="0096A7"/>
      </a:accent3>
      <a:accent4>
        <a:srgbClr val="A3D0CA"/>
      </a:accent4>
      <a:accent5>
        <a:srgbClr val="ACC282"/>
      </a:accent5>
      <a:accent6>
        <a:srgbClr val="E96956"/>
      </a:accent6>
      <a:hlink>
        <a:srgbClr val="00667E"/>
      </a:hlink>
      <a:folHlink>
        <a:srgbClr val="83848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e_mal_2018-03-01.potx" id="{441773D0-921E-46BC-8347-F117F7B11E9E}" vid="{E0C7CFF5-E8F9-414F-987A-5AEFAE0128F7}"/>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8670d86-fc33-4f61-bf51-96e019343c8b" xsi:nil="true"/>
    <g98ade60b1a5493f9b7127fdb0eec544 xmlns="08670d86-fc33-4f61-bf51-96e019343c8b">
      <Terms xmlns="http://schemas.microsoft.com/office/infopath/2007/PartnerControls"/>
    </g98ade60b1a5493f9b7127fdb0eec544>
    <n3e020d9d98c48dbb65f924b9bc22a2a xmlns="08670d86-fc33-4f61-bf51-96e019343c8b">
      <Terms xmlns="http://schemas.microsoft.com/office/infopath/2007/PartnerControls"/>
    </n3e020d9d98c48dbb65f924b9bc22a2a>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3D59E0751A0994189487BD98C9E9387" ma:contentTypeVersion="6" ma:contentTypeDescription="Opprett et nytt dokument." ma:contentTypeScope="" ma:versionID="3d771f2f43b302f1b8bd5d3b5af67c1c">
  <xsd:schema xmlns:xsd="http://www.w3.org/2001/XMLSchema" xmlns:xs="http://www.w3.org/2001/XMLSchema" xmlns:p="http://schemas.microsoft.com/office/2006/metadata/properties" xmlns:ns2="08670d86-fc33-4f61-bf51-96e019343c8b" xmlns:ns3="ed9a1f2f-e860-4913-a794-948cb8253f64" xmlns:ns4="8f44ec19-1b14-429b-ad02-b83719e9ca2a" targetNamespace="http://schemas.microsoft.com/office/2006/metadata/properties" ma:root="true" ma:fieldsID="cfc95d4e8e2970e13f34e77e14e4bab6" ns2:_="" ns3:_="" ns4:_="">
    <xsd:import namespace="08670d86-fc33-4f61-bf51-96e019343c8b"/>
    <xsd:import namespace="ed9a1f2f-e860-4913-a794-948cb8253f64"/>
    <xsd:import namespace="8f44ec19-1b14-429b-ad02-b83719e9ca2a"/>
    <xsd:element name="properties">
      <xsd:complexType>
        <xsd:sequence>
          <xsd:element name="documentManagement">
            <xsd:complexType>
              <xsd:all>
                <xsd:element ref="ns2:TaxCatchAll" minOccurs="0"/>
                <xsd:element ref="ns2:TaxCatchAllLabel" minOccurs="0"/>
                <xsd:element ref="ns2:n3e020d9d98c48dbb65f924b9bc22a2a" minOccurs="0"/>
                <xsd:element ref="ns2:g98ade60b1a5493f9b7127fdb0eec544"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70d86-fc33-4f61-bf51-96e019343c8b"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a8d725f-93a6-4333-9d02-09b7e3b4277b}" ma:internalName="TaxCatchAll" ma:showField="CatchAllData" ma:web="8f44ec19-1b14-429b-ad02-b83719e9ca2a">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a8d725f-93a6-4333-9d02-09b7e3b4277b}" ma:internalName="TaxCatchAllLabel" ma:readOnly="true" ma:showField="CatchAllDataLabel" ma:web="8f44ec19-1b14-429b-ad02-b83719e9ca2a">
      <xsd:complexType>
        <xsd:complexContent>
          <xsd:extension base="dms:MultiChoiceLookup">
            <xsd:sequence>
              <xsd:element name="Value" type="dms:Lookup" maxOccurs="unbounded" minOccurs="0" nillable="true"/>
            </xsd:sequence>
          </xsd:extension>
        </xsd:complexContent>
      </xsd:complexType>
    </xsd:element>
    <xsd:element name="n3e020d9d98c48dbb65f924b9bc22a2a" ma:index="10" nillable="true" ma:taxonomy="true" ma:internalName="n3e020d9d98c48dbb65f924b9bc22a2a" ma:taxonomyFieldName="NVE_Tema" ma:displayName="NVE tema" ma:default="" ma:fieldId="{73e020d9-d98c-48db-b65f-924b9bc22a2a}" ma:taxonomyMulti="true" ma:sspId="64152832-9f03-4628-8f8a-984f7e09cd82" ma:termSetId="8e6ad744-58b5-4dbb-88a2-80de7c4ff1df" ma:anchorId="00000000-0000-0000-0000-000000000000" ma:open="false" ma:isKeyword="false">
      <xsd:complexType>
        <xsd:sequence>
          <xsd:element ref="pc:Terms" minOccurs="0" maxOccurs="1"/>
        </xsd:sequence>
      </xsd:complexType>
    </xsd:element>
    <xsd:element name="g98ade60b1a5493f9b7127fdb0eec544" ma:index="12" nillable="true" ma:taxonomy="true" ma:internalName="g98ade60b1a5493f9b7127fdb0eec544" ma:taxonomyFieldName="NVE_Dokumenttype" ma:displayName="Dokumenttype" ma:default="" ma:fieldId="{098ade60-b1a5-493f-9b71-27fdb0eec544}" ma:sspId="64152832-9f03-4628-8f8a-984f7e09cd82" ma:termSetId="7a928a34-8131-48a8-82d2-76c63c72cab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9a1f2f-e860-4913-a794-948cb8253f64"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44ec19-1b14-429b-ad02-b83719e9ca2a"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64152832-9f03-4628-8f8a-984f7e09cd82" ContentTypeId="0x0101" PreviousValue="false"/>
</file>

<file path=customXml/itemProps1.xml><?xml version="1.0" encoding="utf-8"?>
<ds:datastoreItem xmlns:ds="http://schemas.openxmlformats.org/officeDocument/2006/customXml" ds:itemID="{9E51384D-DFC2-4558-8686-49976C2B5019}">
  <ds:schemaRefs>
    <ds:schemaRef ds:uri="http://schemas.microsoft.com/sharepoint/v3/contenttype/forms"/>
  </ds:schemaRefs>
</ds:datastoreItem>
</file>

<file path=customXml/itemProps2.xml><?xml version="1.0" encoding="utf-8"?>
<ds:datastoreItem xmlns:ds="http://schemas.openxmlformats.org/officeDocument/2006/customXml" ds:itemID="{395880E5-9291-40F0-89E4-32F4B76F1965}">
  <ds:schemaRefs>
    <ds:schemaRef ds:uri="ed9a1f2f-e860-4913-a794-948cb8253f64"/>
    <ds:schemaRef ds:uri="http://schemas.microsoft.com/office/2006/documentManagement/types"/>
    <ds:schemaRef ds:uri="http://purl.org/dc/elements/1.1/"/>
    <ds:schemaRef ds:uri="http://www.w3.org/XML/1998/namespace"/>
    <ds:schemaRef ds:uri="8f44ec19-1b14-429b-ad02-b83719e9ca2a"/>
    <ds:schemaRef ds:uri="http://schemas.microsoft.com/office/infopath/2007/PartnerControls"/>
    <ds:schemaRef ds:uri="http://schemas.microsoft.com/office/2006/metadata/properties"/>
    <ds:schemaRef ds:uri="http://purl.org/dc/terms/"/>
    <ds:schemaRef ds:uri="http://schemas.openxmlformats.org/package/2006/metadata/core-properties"/>
    <ds:schemaRef ds:uri="08670d86-fc33-4f61-bf51-96e019343c8b"/>
    <ds:schemaRef ds:uri="http://purl.org/dc/dcmitype/"/>
  </ds:schemaRefs>
</ds:datastoreItem>
</file>

<file path=customXml/itemProps3.xml><?xml version="1.0" encoding="utf-8"?>
<ds:datastoreItem xmlns:ds="http://schemas.openxmlformats.org/officeDocument/2006/customXml" ds:itemID="{794976DE-2DFF-4CE6-AA49-4DAD63ADE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670d86-fc33-4f61-bf51-96e019343c8b"/>
    <ds:schemaRef ds:uri="ed9a1f2f-e860-4913-a794-948cb8253f64"/>
    <ds:schemaRef ds:uri="8f44ec19-1b14-429b-ad02-b83719e9ca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2A7BF61-8909-4EB9-9CC2-28F3276D9937}">
  <ds:schemaRefs>
    <ds:schemaRef ds:uri="Microsoft.SharePoint.Taxonomy.ContentTypeSync"/>
  </ds:schemaRefs>
</ds:datastoreItem>
</file>

<file path=docMetadata/LabelInfo.xml><?xml version="1.0" encoding="utf-8"?>
<clbl:labelList xmlns:clbl="http://schemas.microsoft.com/office/2020/mipLabelMetadata">
  <clbl:label id="{a40c0d68-338e-44ef-ab17-812ee42d12c7}" enabled="0" method="" siteId="{a40c0d68-338e-44ef-ab17-812ee42d12c7}" removed="1"/>
  <clbl:label id="{bc8d840d-60c9-410b-b4fb-11b86806780c}" enabled="0" method="" siteId="{bc8d840d-60c9-410b-b4fb-11b86806780c}" removed="1"/>
</clbl:labelList>
</file>

<file path=docProps/app.xml><?xml version="1.0" encoding="utf-8"?>
<Properties xmlns="http://schemas.openxmlformats.org/officeDocument/2006/extended-properties" xmlns:vt="http://schemas.openxmlformats.org/officeDocument/2006/docPropsVTypes">
  <Template>blank</Template>
  <TotalTime>1291</TotalTime>
  <Words>1536</Words>
  <Application>Microsoft Office PowerPoint</Application>
  <PresentationFormat>Widescreen</PresentationFormat>
  <Paragraphs>156</Paragraphs>
  <Slides>21</Slides>
  <Notes>19</Notes>
  <HiddenSlides>0</HiddenSlides>
  <MMClips>0</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NVE</vt:lpstr>
      <vt:lpstr>NVE_PowerPoint_Tema</vt:lpstr>
      <vt:lpstr>NVE Tema 3. jan 2024</vt:lpstr>
      <vt:lpstr>1_NVE_PowerPoint_Tema</vt:lpstr>
      <vt:lpstr>2_NVE_PowerPoint_Tema</vt:lpstr>
      <vt:lpstr>3_NVE_PowerPoint_Tema</vt:lpstr>
      <vt:lpstr>4_NVE_PowerPoint_Tema</vt:lpstr>
      <vt:lpstr>1_NVE</vt:lpstr>
      <vt:lpstr>PowerPoint Presentation</vt:lpstr>
      <vt:lpstr>PowerPoint Presentation</vt:lpstr>
      <vt:lpstr>Traditional programming vs. Machine learning</vt:lpstr>
      <vt:lpstr>Traditional programming vs. Machine learning</vt:lpstr>
      <vt:lpstr>PowerPoint Presentation</vt:lpstr>
      <vt:lpstr>Clustering &amp; Recommenders: Anbefaling basert på tidligere/andre erfaringer</vt:lpstr>
      <vt:lpstr>PowerPoint Presentation</vt:lpstr>
      <vt:lpstr>PowerPoint Presentation</vt:lpstr>
      <vt:lpstr>PowerPoint Presentation</vt:lpstr>
      <vt:lpstr>KI og snødekkemodellering</vt:lpstr>
      <vt:lpstr>PowerPoint Presentation</vt:lpstr>
      <vt:lpstr>PowerPoint Presentation</vt:lpstr>
      <vt:lpstr>Supervised learning</vt:lpstr>
      <vt:lpstr>KI i deteksjon av snøskred</vt:lpstr>
      <vt:lpstr>SatSkred: Neste generasjon deteksjonsalgoritme er under testing</vt:lpstr>
      <vt:lpstr>Deep learning</vt:lpstr>
      <vt:lpstr>PowerPoint Presentation</vt:lpstr>
      <vt:lpstr>PowerPoint Presentation</vt:lpstr>
      <vt:lpstr>Typiske utfordringer</vt:lpstr>
      <vt:lpstr>PowerPoint Presentation</vt:lpstr>
      <vt:lpstr>PowerPoint Presentation</vt:lpstr>
    </vt:vector>
  </TitlesOfParts>
  <Company>Norges vassdrags og energidirektorat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Karsten Müller</dc:creator>
  <cp:lastModifiedBy>Karsten Müller</cp:lastModifiedBy>
  <cp:revision>3</cp:revision>
  <dcterms:created xsi:type="dcterms:W3CDTF">2024-05-21T07:36:56Z</dcterms:created>
  <dcterms:modified xsi:type="dcterms:W3CDTF">2025-04-24T08:10:44Z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0x01010033D59E0751A0994189487BD98C9E9387</vt:lpwstr>
  </property>
  <property fmtid="{D5CDD505-2E9C-101B-9397-08002B2CF9AE}" pid="3" name="NVE_Tema">
    <vt:lpwstr/>
  </property>
  <property fmtid="{D5CDD505-2E9C-101B-9397-08002B2CF9AE}" pid="4" name="NVE_Dokumenttype">
    <vt:lpwstr/>
  </property>
</Properties>
</file>