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33"/>
  </p:notesMasterIdLst>
  <p:handoutMasterIdLst>
    <p:handoutMasterId r:id="rId34"/>
  </p:handoutMasterIdLst>
  <p:sldIdLst>
    <p:sldId id="256" r:id="rId6"/>
    <p:sldId id="258" r:id="rId7"/>
    <p:sldId id="259" r:id="rId8"/>
    <p:sldId id="265" r:id="rId9"/>
    <p:sldId id="266" r:id="rId10"/>
    <p:sldId id="267" r:id="rId11"/>
    <p:sldId id="269" r:id="rId12"/>
    <p:sldId id="270" r:id="rId13"/>
    <p:sldId id="301" r:id="rId14"/>
    <p:sldId id="271" r:id="rId15"/>
    <p:sldId id="263" r:id="rId16"/>
    <p:sldId id="302" r:id="rId17"/>
    <p:sldId id="304" r:id="rId18"/>
    <p:sldId id="261" r:id="rId19"/>
    <p:sldId id="303" r:id="rId20"/>
    <p:sldId id="264" r:id="rId21"/>
    <p:sldId id="305" r:id="rId22"/>
    <p:sldId id="306" r:id="rId23"/>
    <p:sldId id="307" r:id="rId24"/>
    <p:sldId id="308" r:id="rId25"/>
    <p:sldId id="309" r:id="rId26"/>
    <p:sldId id="273" r:id="rId27"/>
    <p:sldId id="310" r:id="rId28"/>
    <p:sldId id="300" r:id="rId29"/>
    <p:sldId id="299" r:id="rId30"/>
    <p:sldId id="272" r:id="rId31"/>
    <p:sldId id="257" r:id="rId32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31B47-5FAF-4263-9616-BD4893517424}" v="971" dt="2025-04-24T23:20:47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4359" autoAdjust="0"/>
  </p:normalViewPr>
  <p:slideViewPr>
    <p:cSldViewPr snapToGrid="0">
      <p:cViewPr varScale="1">
        <p:scale>
          <a:sx n="47" d="100"/>
          <a:sy n="47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Torben Keetz" userId="197468df-aad8-406d-8e7d-576e8bd9479f" providerId="ADAL" clId="{6AD31B47-5FAF-4263-9616-BD4893517424}"/>
    <pc:docChg chg="undo custSel addSld delSld modSld sldOrd">
      <pc:chgData name="Lasse Torben Keetz" userId="197468df-aad8-406d-8e7d-576e8bd9479f" providerId="ADAL" clId="{6AD31B47-5FAF-4263-9616-BD4893517424}" dt="2025-04-24T23:28:10.166" v="6445"/>
      <pc:docMkLst>
        <pc:docMk/>
      </pc:docMkLst>
      <pc:sldChg chg="addSp delSp modSp mod modNotesTx">
        <pc:chgData name="Lasse Torben Keetz" userId="197468df-aad8-406d-8e7d-576e8bd9479f" providerId="ADAL" clId="{6AD31B47-5FAF-4263-9616-BD4893517424}" dt="2025-04-24T22:13:13.885" v="5999" actId="20577"/>
        <pc:sldMkLst>
          <pc:docMk/>
          <pc:sldMk cId="4199331887" sldId="256"/>
        </pc:sldMkLst>
        <pc:spChg chg="mod">
          <ac:chgData name="Lasse Torben Keetz" userId="197468df-aad8-406d-8e7d-576e8bd9479f" providerId="ADAL" clId="{6AD31B47-5FAF-4263-9616-BD4893517424}" dt="2025-04-22T11:33:14.876" v="2340" actId="20577"/>
          <ac:spMkLst>
            <pc:docMk/>
            <pc:sldMk cId="4199331887" sldId="256"/>
            <ac:spMk id="3" creationId="{B9C060A9-7E48-54FC-14DD-0D764374C438}"/>
          </ac:spMkLst>
        </pc:spChg>
        <pc:spChg chg="mod">
          <ac:chgData name="Lasse Torben Keetz" userId="197468df-aad8-406d-8e7d-576e8bd9479f" providerId="ADAL" clId="{6AD31B47-5FAF-4263-9616-BD4893517424}" dt="2025-04-22T09:55:56.594" v="1744" actId="108"/>
          <ac:spMkLst>
            <pc:docMk/>
            <pc:sldMk cId="4199331887" sldId="256"/>
            <ac:spMk id="4" creationId="{364D5008-042D-81A1-2FBD-20014D42207D}"/>
          </ac:spMkLst>
        </pc:spChg>
        <pc:spChg chg="del">
          <ac:chgData name="Lasse Torben Keetz" userId="197468df-aad8-406d-8e7d-576e8bd9479f" providerId="ADAL" clId="{6AD31B47-5FAF-4263-9616-BD4893517424}" dt="2025-04-22T09:54:14.150" v="1704" actId="931"/>
          <ac:spMkLst>
            <pc:docMk/>
            <pc:sldMk cId="4199331887" sldId="256"/>
            <ac:spMk id="5" creationId="{B06E43C8-1722-EB98-184E-8D70B20FB1A1}"/>
          </ac:spMkLst>
        </pc:spChg>
        <pc:spChg chg="add del ord">
          <ac:chgData name="Lasse Torben Keetz" userId="197468df-aad8-406d-8e7d-576e8bd9479f" providerId="ADAL" clId="{6AD31B47-5FAF-4263-9616-BD4893517424}" dt="2025-04-22T09:54:52.293" v="1708" actId="26606"/>
          <ac:spMkLst>
            <pc:docMk/>
            <pc:sldMk cId="4199331887" sldId="256"/>
            <ac:spMk id="6" creationId="{4B82604E-C8F2-FD95-F93B-F3759568060D}"/>
          </ac:spMkLst>
        </pc:spChg>
        <pc:spChg chg="del mod">
          <ac:chgData name="Lasse Torben Keetz" userId="197468df-aad8-406d-8e7d-576e8bd9479f" providerId="ADAL" clId="{6AD31B47-5FAF-4263-9616-BD4893517424}" dt="2025-04-22T09:55:42.039" v="1724" actId="478"/>
          <ac:spMkLst>
            <pc:docMk/>
            <pc:sldMk cId="4199331887" sldId="256"/>
            <ac:spMk id="7" creationId="{CEF85AFF-46F8-5CF1-080B-21AD9FAF9069}"/>
          </ac:spMkLst>
        </pc:spChg>
        <pc:spChg chg="mod">
          <ac:chgData name="Lasse Torben Keetz" userId="197468df-aad8-406d-8e7d-576e8bd9479f" providerId="ADAL" clId="{6AD31B47-5FAF-4263-9616-BD4893517424}" dt="2025-04-22T09:56:04.362" v="1751" actId="1035"/>
          <ac:spMkLst>
            <pc:docMk/>
            <pc:sldMk cId="4199331887" sldId="256"/>
            <ac:spMk id="8" creationId="{896538A0-CE7D-F4C1-3AD8-FB9059ECB9D1}"/>
          </ac:spMkLst>
        </pc:spChg>
        <pc:spChg chg="mod">
          <ac:chgData name="Lasse Torben Keetz" userId="197468df-aad8-406d-8e7d-576e8bd9479f" providerId="ADAL" clId="{6AD31B47-5FAF-4263-9616-BD4893517424}" dt="2025-04-22T09:56:04.362" v="1751" actId="1035"/>
          <ac:spMkLst>
            <pc:docMk/>
            <pc:sldMk cId="4199331887" sldId="256"/>
            <ac:spMk id="9" creationId="{B396B85C-0FC1-A1EC-1CDD-A30E5A5853AE}"/>
          </ac:spMkLst>
        </pc:spChg>
        <pc:spChg chg="mod">
          <ac:chgData name="Lasse Torben Keetz" userId="197468df-aad8-406d-8e7d-576e8bd9479f" providerId="ADAL" clId="{6AD31B47-5FAF-4263-9616-BD4893517424}" dt="2025-04-22T11:33:38.748" v="2369" actId="113"/>
          <ac:spMkLst>
            <pc:docMk/>
            <pc:sldMk cId="4199331887" sldId="256"/>
            <ac:spMk id="10" creationId="{FAEDD7A0-F637-FCDF-F51F-C5F4B83285A7}"/>
          </ac:spMkLst>
        </pc:spChg>
        <pc:spChg chg="add del">
          <ac:chgData name="Lasse Torben Keetz" userId="197468df-aad8-406d-8e7d-576e8bd9479f" providerId="ADAL" clId="{6AD31B47-5FAF-4263-9616-BD4893517424}" dt="2025-04-22T09:54:52.293" v="1708" actId="26606"/>
          <ac:spMkLst>
            <pc:docMk/>
            <pc:sldMk cId="4199331887" sldId="256"/>
            <ac:spMk id="11" creationId="{4AD3CC8B-8B10-806A-B50A-A864B732A3A4}"/>
          </ac:spMkLst>
        </pc:spChg>
        <pc:spChg chg="add del">
          <ac:chgData name="Lasse Torben Keetz" userId="197468df-aad8-406d-8e7d-576e8bd9479f" providerId="ADAL" clId="{6AD31B47-5FAF-4263-9616-BD4893517424}" dt="2025-04-22T09:54:52.293" v="1708" actId="26606"/>
          <ac:spMkLst>
            <pc:docMk/>
            <pc:sldMk cId="4199331887" sldId="256"/>
            <ac:spMk id="17" creationId="{93232AA9-4511-4440-1CB0-CDE87BE79253}"/>
          </ac:spMkLst>
        </pc:spChg>
        <pc:spChg chg="add del">
          <ac:chgData name="Lasse Torben Keetz" userId="197468df-aad8-406d-8e7d-576e8bd9479f" providerId="ADAL" clId="{6AD31B47-5FAF-4263-9616-BD4893517424}" dt="2025-04-22T09:54:52.293" v="1708" actId="26606"/>
          <ac:spMkLst>
            <pc:docMk/>
            <pc:sldMk cId="4199331887" sldId="256"/>
            <ac:spMk id="19" creationId="{EEC680BB-C254-371E-A9EF-8877B3F547D1}"/>
          </ac:spMkLst>
        </pc:spChg>
        <pc:picChg chg="add mod">
          <ac:chgData name="Lasse Torben Keetz" userId="197468df-aad8-406d-8e7d-576e8bd9479f" providerId="ADAL" clId="{6AD31B47-5FAF-4263-9616-BD4893517424}" dt="2025-04-22T09:54:52.293" v="1708" actId="26606"/>
          <ac:picMkLst>
            <pc:docMk/>
            <pc:sldMk cId="4199331887" sldId="256"/>
            <ac:picMk id="12" creationId="{C765DF22-37FB-BF2C-C76D-CB26F25523D9}"/>
          </ac:picMkLst>
        </pc:picChg>
      </pc:sldChg>
      <pc:sldChg chg="addSp delSp modSp new mod ord">
        <pc:chgData name="Lasse Torben Keetz" userId="197468df-aad8-406d-8e7d-576e8bd9479f" providerId="ADAL" clId="{6AD31B47-5FAF-4263-9616-BD4893517424}" dt="2025-04-24T13:06:55.900" v="4104"/>
        <pc:sldMkLst>
          <pc:docMk/>
          <pc:sldMk cId="3125867200" sldId="257"/>
        </pc:sldMkLst>
        <pc:spChg chg="mod">
          <ac:chgData name="Lasse Torben Keetz" userId="197468df-aad8-406d-8e7d-576e8bd9479f" providerId="ADAL" clId="{6AD31B47-5FAF-4263-9616-BD4893517424}" dt="2025-04-22T09:02:52.806" v="1154" actId="403"/>
          <ac:spMkLst>
            <pc:docMk/>
            <pc:sldMk cId="3125867200" sldId="257"/>
            <ac:spMk id="4" creationId="{9556D88F-EB34-2080-BE9B-A66A54F1F0D7}"/>
          </ac:spMkLst>
        </pc:spChg>
        <pc:spChg chg="mod">
          <ac:chgData name="Lasse Torben Keetz" userId="197468df-aad8-406d-8e7d-576e8bd9479f" providerId="ADAL" clId="{6AD31B47-5FAF-4263-9616-BD4893517424}" dt="2025-04-22T08:48:20.024" v="915" actId="20577"/>
          <ac:spMkLst>
            <pc:docMk/>
            <pc:sldMk cId="3125867200" sldId="257"/>
            <ac:spMk id="5" creationId="{1CC26961-CC5F-A01A-C31C-03E9DCAAB804}"/>
          </ac:spMkLst>
        </pc:spChg>
        <pc:spChg chg="del">
          <ac:chgData name="Lasse Torben Keetz" userId="197468df-aad8-406d-8e7d-576e8bd9479f" providerId="ADAL" clId="{6AD31B47-5FAF-4263-9616-BD4893517424}" dt="2025-04-22T08:43:24.685" v="324" actId="478"/>
          <ac:spMkLst>
            <pc:docMk/>
            <pc:sldMk cId="3125867200" sldId="257"/>
            <ac:spMk id="6" creationId="{0FF17B95-3ABC-E4CF-D1E1-3251CD8F609A}"/>
          </ac:spMkLst>
        </pc:spChg>
        <pc:spChg chg="mod ord">
          <ac:chgData name="Lasse Torben Keetz" userId="197468df-aad8-406d-8e7d-576e8bd9479f" providerId="ADAL" clId="{6AD31B47-5FAF-4263-9616-BD4893517424}" dt="2025-04-23T11:27:57.194" v="3895" actId="20577"/>
          <ac:spMkLst>
            <pc:docMk/>
            <pc:sldMk cId="3125867200" sldId="257"/>
            <ac:spMk id="7" creationId="{BAB047A4-C003-70F7-6780-66454C9C0755}"/>
          </ac:spMkLst>
        </pc:spChg>
        <pc:spChg chg="add del">
          <ac:chgData name="Lasse Torben Keetz" userId="197468df-aad8-406d-8e7d-576e8bd9479f" providerId="ADAL" clId="{6AD31B47-5FAF-4263-9616-BD4893517424}" dt="2025-04-22T08:49:43.238" v="926" actId="931"/>
          <ac:spMkLst>
            <pc:docMk/>
            <pc:sldMk cId="3125867200" sldId="257"/>
            <ac:spMk id="8" creationId="{3DBA1C09-9461-9FB3-C966-1BF3E4AFC7FB}"/>
          </ac:spMkLst>
        </pc:spChg>
        <pc:picChg chg="add mod">
          <ac:chgData name="Lasse Torben Keetz" userId="197468df-aad8-406d-8e7d-576e8bd9479f" providerId="ADAL" clId="{6AD31B47-5FAF-4263-9616-BD4893517424}" dt="2025-04-22T08:49:28.872" v="925" actId="931"/>
          <ac:picMkLst>
            <pc:docMk/>
            <pc:sldMk cId="3125867200" sldId="257"/>
            <ac:picMk id="10" creationId="{09B356C1-3A05-DD66-C1A1-621A52278EF3}"/>
          </ac:picMkLst>
        </pc:picChg>
        <pc:picChg chg="add mod">
          <ac:chgData name="Lasse Torben Keetz" userId="197468df-aad8-406d-8e7d-576e8bd9479f" providerId="ADAL" clId="{6AD31B47-5FAF-4263-9616-BD4893517424}" dt="2025-04-22T08:49:46.690" v="927" actId="27614"/>
          <ac:picMkLst>
            <pc:docMk/>
            <pc:sldMk cId="3125867200" sldId="257"/>
            <ac:picMk id="12" creationId="{88112840-56CB-B8DE-C2C8-AC8581B23F03}"/>
          </ac:picMkLst>
        </pc:picChg>
      </pc:sldChg>
      <pc:sldChg chg="addSp modSp new mod">
        <pc:chgData name="Lasse Torben Keetz" userId="197468df-aad8-406d-8e7d-576e8bd9479f" providerId="ADAL" clId="{6AD31B47-5FAF-4263-9616-BD4893517424}" dt="2025-04-24T21:47:07.174" v="5622" actId="790"/>
        <pc:sldMkLst>
          <pc:docMk/>
          <pc:sldMk cId="3222031624" sldId="258"/>
        </pc:sldMkLst>
        <pc:spChg chg="add mod">
          <ac:chgData name="Lasse Torben Keetz" userId="197468df-aad8-406d-8e7d-576e8bd9479f" providerId="ADAL" clId="{6AD31B47-5FAF-4263-9616-BD4893517424}" dt="2025-04-24T21:47:07.174" v="5622" actId="790"/>
          <ac:spMkLst>
            <pc:docMk/>
            <pc:sldMk cId="3222031624" sldId="258"/>
            <ac:spMk id="4" creationId="{B21C4A2E-10E2-E1DF-DE30-EA7411B36965}"/>
          </ac:spMkLst>
        </pc:spChg>
      </pc:sldChg>
      <pc:sldChg chg="addSp modSp new mod modAnim modNotesTx">
        <pc:chgData name="Lasse Torben Keetz" userId="197468df-aad8-406d-8e7d-576e8bd9479f" providerId="ADAL" clId="{6AD31B47-5FAF-4263-9616-BD4893517424}" dt="2025-04-24T22:14:41.481" v="6121" actId="20577"/>
        <pc:sldMkLst>
          <pc:docMk/>
          <pc:sldMk cId="645967098" sldId="259"/>
        </pc:sldMkLst>
        <pc:spChg chg="add mod">
          <ac:chgData name="Lasse Torben Keetz" userId="197468df-aad8-406d-8e7d-576e8bd9479f" providerId="ADAL" clId="{6AD31B47-5FAF-4263-9616-BD4893517424}" dt="2025-04-22T09:07:06.618" v="1235" actId="20577"/>
          <ac:spMkLst>
            <pc:docMk/>
            <pc:sldMk cId="645967098" sldId="259"/>
            <ac:spMk id="6" creationId="{0C458F68-6D2D-228C-469A-25E5D7118CEE}"/>
          </ac:spMkLst>
        </pc:spChg>
        <pc:spChg chg="add mod">
          <ac:chgData name="Lasse Torben Keetz" userId="197468df-aad8-406d-8e7d-576e8bd9479f" providerId="ADAL" clId="{6AD31B47-5FAF-4263-9616-BD4893517424}" dt="2025-04-22T09:15:46.896" v="1295" actId="1035"/>
          <ac:spMkLst>
            <pc:docMk/>
            <pc:sldMk cId="645967098" sldId="259"/>
            <ac:spMk id="9" creationId="{A8EFEC44-0DB9-1BBC-E55B-879255C8C48B}"/>
          </ac:spMkLst>
        </pc:spChg>
        <pc:spChg chg="add mod">
          <ac:chgData name="Lasse Torben Keetz" userId="197468df-aad8-406d-8e7d-576e8bd9479f" providerId="ADAL" clId="{6AD31B47-5FAF-4263-9616-BD4893517424}" dt="2025-04-22T09:35:01.072" v="1317" actId="20577"/>
          <ac:spMkLst>
            <pc:docMk/>
            <pc:sldMk cId="645967098" sldId="259"/>
            <ac:spMk id="12" creationId="{367E385C-7E0C-B1C1-5D11-496F8D50698B}"/>
          </ac:spMkLst>
        </pc:spChg>
        <pc:picChg chg="add mod">
          <ac:chgData name="Lasse Torben Keetz" userId="197468df-aad8-406d-8e7d-576e8bd9479f" providerId="ADAL" clId="{6AD31B47-5FAF-4263-9616-BD4893517424}" dt="2025-04-22T09:01:51.610" v="1153" actId="1076"/>
          <ac:picMkLst>
            <pc:docMk/>
            <pc:sldMk cId="645967098" sldId="259"/>
            <ac:picMk id="5" creationId="{1CC40081-3B10-DE2E-B9B9-C264E2AE0FC4}"/>
          </ac:picMkLst>
        </pc:picChg>
        <pc:picChg chg="add mod">
          <ac:chgData name="Lasse Torben Keetz" userId="197468df-aad8-406d-8e7d-576e8bd9479f" providerId="ADAL" clId="{6AD31B47-5FAF-4263-9616-BD4893517424}" dt="2025-04-22T09:15:46.896" v="1295" actId="1035"/>
          <ac:picMkLst>
            <pc:docMk/>
            <pc:sldMk cId="645967098" sldId="259"/>
            <ac:picMk id="8" creationId="{2AC389FD-F5CB-53B4-4EF8-F41C4F7FC670}"/>
          </ac:picMkLst>
        </pc:picChg>
        <pc:picChg chg="add mod">
          <ac:chgData name="Lasse Torben Keetz" userId="197468df-aad8-406d-8e7d-576e8bd9479f" providerId="ADAL" clId="{6AD31B47-5FAF-4263-9616-BD4893517424}" dt="2025-04-22T09:15:52.777" v="1296" actId="1076"/>
          <ac:picMkLst>
            <pc:docMk/>
            <pc:sldMk cId="645967098" sldId="259"/>
            <ac:picMk id="11" creationId="{C11DA930-0A23-A95B-5171-0D0A2F4ADBFD}"/>
          </ac:picMkLst>
        </pc:picChg>
      </pc:sldChg>
      <pc:sldChg chg="addSp delSp modSp add del mod modAnim">
        <pc:chgData name="Lasse Torben Keetz" userId="197468df-aad8-406d-8e7d-576e8bd9479f" providerId="ADAL" clId="{6AD31B47-5FAF-4263-9616-BD4893517424}" dt="2025-04-24T15:06:51.826" v="4351" actId="47"/>
        <pc:sldMkLst>
          <pc:docMk/>
          <pc:sldMk cId="3677946033" sldId="260"/>
        </pc:sldMkLst>
        <pc:spChg chg="mod">
          <ac:chgData name="Lasse Torben Keetz" userId="197468df-aad8-406d-8e7d-576e8bd9479f" providerId="ADAL" clId="{6AD31B47-5FAF-4263-9616-BD4893517424}" dt="2025-04-22T09:57:11.640" v="1772" actId="1076"/>
          <ac:spMkLst>
            <pc:docMk/>
            <pc:sldMk cId="3677946033" sldId="260"/>
            <ac:spMk id="4" creationId="{9556D88F-EB34-2080-BE9B-A66A54F1F0D7}"/>
          </ac:spMkLst>
        </pc:spChg>
        <pc:spChg chg="mod">
          <ac:chgData name="Lasse Torben Keetz" userId="197468df-aad8-406d-8e7d-576e8bd9479f" providerId="ADAL" clId="{6AD31B47-5FAF-4263-9616-BD4893517424}" dt="2025-04-22T09:39:58.627" v="1341" actId="20577"/>
          <ac:spMkLst>
            <pc:docMk/>
            <pc:sldMk cId="3677946033" sldId="260"/>
            <ac:spMk id="5" creationId="{1CC26961-CC5F-A01A-C31C-03E9DCAAB804}"/>
          </ac:spMkLst>
        </pc:spChg>
        <pc:spChg chg="mod">
          <ac:chgData name="Lasse Torben Keetz" userId="197468df-aad8-406d-8e7d-576e8bd9479f" providerId="ADAL" clId="{6AD31B47-5FAF-4263-9616-BD4893517424}" dt="2025-04-22T10:01:38.277" v="1895" actId="20577"/>
          <ac:spMkLst>
            <pc:docMk/>
            <pc:sldMk cId="3677946033" sldId="260"/>
            <ac:spMk id="7" creationId="{BAB047A4-C003-70F7-6780-66454C9C0755}"/>
          </ac:spMkLst>
        </pc:spChg>
        <pc:spChg chg="add del mod">
          <ac:chgData name="Lasse Torben Keetz" userId="197468df-aad8-406d-8e7d-576e8bd9479f" providerId="ADAL" clId="{6AD31B47-5FAF-4263-9616-BD4893517424}" dt="2025-04-22T09:56:57.921" v="1754" actId="478"/>
          <ac:spMkLst>
            <pc:docMk/>
            <pc:sldMk cId="3677946033" sldId="260"/>
            <ac:spMk id="8" creationId="{58567760-DC9E-FF83-DCD2-79D2E68D8080}"/>
          </ac:spMkLst>
        </pc:spChg>
        <pc:picChg chg="add mod">
          <ac:chgData name="Lasse Torben Keetz" userId="197468df-aad8-406d-8e7d-576e8bd9479f" providerId="ADAL" clId="{6AD31B47-5FAF-4263-9616-BD4893517424}" dt="2025-04-22T09:57:01.820" v="1755" actId="1076"/>
          <ac:picMkLst>
            <pc:docMk/>
            <pc:sldMk cId="3677946033" sldId="260"/>
            <ac:picMk id="9" creationId="{FC2FECFD-E05E-3D04-6F61-5EB3B0064676}"/>
          </ac:picMkLst>
        </pc:picChg>
        <pc:picChg chg="del">
          <ac:chgData name="Lasse Torben Keetz" userId="197468df-aad8-406d-8e7d-576e8bd9479f" providerId="ADAL" clId="{6AD31B47-5FAF-4263-9616-BD4893517424}" dt="2025-04-22T09:56:55.003" v="1752" actId="478"/>
          <ac:picMkLst>
            <pc:docMk/>
            <pc:sldMk cId="3677946033" sldId="260"/>
            <ac:picMk id="12" creationId="{88112840-56CB-B8DE-C2C8-AC8581B23F03}"/>
          </ac:picMkLst>
        </pc:picChg>
      </pc:sldChg>
      <pc:sldChg chg="modSp add modAnim">
        <pc:chgData name="Lasse Torben Keetz" userId="197468df-aad8-406d-8e7d-576e8bd9479f" providerId="ADAL" clId="{6AD31B47-5FAF-4263-9616-BD4893517424}" dt="2025-04-24T21:55:21.820" v="5652" actId="20577"/>
        <pc:sldMkLst>
          <pc:docMk/>
          <pc:sldMk cId="2855991352" sldId="261"/>
        </pc:sldMkLst>
        <pc:spChg chg="mod">
          <ac:chgData name="Lasse Torben Keetz" userId="197468df-aad8-406d-8e7d-576e8bd9479f" providerId="ADAL" clId="{6AD31B47-5FAF-4263-9616-BD4893517424}" dt="2025-04-24T21:55:21.820" v="5652" actId="20577"/>
          <ac:spMkLst>
            <pc:docMk/>
            <pc:sldMk cId="2855991352" sldId="261"/>
            <ac:spMk id="5" creationId="{3296533A-F829-A53C-7105-8732492962A5}"/>
          </ac:spMkLst>
        </pc:spChg>
      </pc:sldChg>
      <pc:sldChg chg="addSp delSp modSp add mod delAnim modAnim">
        <pc:chgData name="Lasse Torben Keetz" userId="197468df-aad8-406d-8e7d-576e8bd9479f" providerId="ADAL" clId="{6AD31B47-5FAF-4263-9616-BD4893517424}" dt="2025-04-24T15:26:14.595" v="4591"/>
        <pc:sldMkLst>
          <pc:docMk/>
          <pc:sldMk cId="597929425" sldId="263"/>
        </pc:sldMkLst>
        <pc:spChg chg="mod">
          <ac:chgData name="Lasse Torben Keetz" userId="197468df-aad8-406d-8e7d-576e8bd9479f" providerId="ADAL" clId="{6AD31B47-5FAF-4263-9616-BD4893517424}" dt="2025-04-23T11:53:21.116" v="3977" actId="20577"/>
          <ac:spMkLst>
            <pc:docMk/>
            <pc:sldMk cId="597929425" sldId="263"/>
            <ac:spMk id="4" creationId="{1B7E2FAB-2ADE-DADC-9A87-6D4B03155D46}"/>
          </ac:spMkLst>
        </pc:spChg>
        <pc:spChg chg="del">
          <ac:chgData name="Lasse Torben Keetz" userId="197468df-aad8-406d-8e7d-576e8bd9479f" providerId="ADAL" clId="{6AD31B47-5FAF-4263-9616-BD4893517424}" dt="2025-04-23T11:56:43.914" v="3978" actId="478"/>
          <ac:spMkLst>
            <pc:docMk/>
            <pc:sldMk cId="597929425" sldId="263"/>
            <ac:spMk id="5" creationId="{5C605083-983A-3604-2988-A9C90C77C48D}"/>
          </ac:spMkLst>
        </pc:spChg>
        <pc:spChg chg="mod">
          <ac:chgData name="Lasse Torben Keetz" userId="197468df-aad8-406d-8e7d-576e8bd9479f" providerId="ADAL" clId="{6AD31B47-5FAF-4263-9616-BD4893517424}" dt="2025-04-23T12:16:16.381" v="4076" actId="1038"/>
          <ac:spMkLst>
            <pc:docMk/>
            <pc:sldMk cId="597929425" sldId="263"/>
            <ac:spMk id="8" creationId="{4B102E2E-F747-FE9D-8877-87985707555B}"/>
          </ac:spMkLst>
        </pc:spChg>
        <pc:spChg chg="add mod">
          <ac:chgData name="Lasse Torben Keetz" userId="197468df-aad8-406d-8e7d-576e8bd9479f" providerId="ADAL" clId="{6AD31B47-5FAF-4263-9616-BD4893517424}" dt="2025-04-23T12:16:54.621" v="4094" actId="1036"/>
          <ac:spMkLst>
            <pc:docMk/>
            <pc:sldMk cId="597929425" sldId="263"/>
            <ac:spMk id="11" creationId="{F761CC3A-F310-BD99-7C01-16CE20D6B2AE}"/>
          </ac:spMkLst>
        </pc:spChg>
        <pc:spChg chg="add del mod">
          <ac:chgData name="Lasse Torben Keetz" userId="197468df-aad8-406d-8e7d-576e8bd9479f" providerId="ADAL" clId="{6AD31B47-5FAF-4263-9616-BD4893517424}" dt="2025-04-23T11:56:47.618" v="3979" actId="478"/>
          <ac:spMkLst>
            <pc:docMk/>
            <pc:sldMk cId="597929425" sldId="263"/>
            <ac:spMk id="13" creationId="{A796E93A-20AB-E65B-A776-729DF4D40C92}"/>
          </ac:spMkLst>
        </pc:spChg>
        <pc:spChg chg="add mod">
          <ac:chgData name="Lasse Torben Keetz" userId="197468df-aad8-406d-8e7d-576e8bd9479f" providerId="ADAL" clId="{6AD31B47-5FAF-4263-9616-BD4893517424}" dt="2025-04-23T12:15:59.008" v="4030" actId="1076"/>
          <ac:spMkLst>
            <pc:docMk/>
            <pc:sldMk cId="597929425" sldId="263"/>
            <ac:spMk id="25" creationId="{70D51C25-CEF5-B1CB-573A-E43A6411879A}"/>
          </ac:spMkLst>
        </pc:spChg>
        <pc:picChg chg="mod">
          <ac:chgData name="Lasse Torben Keetz" userId="197468df-aad8-406d-8e7d-576e8bd9479f" providerId="ADAL" clId="{6AD31B47-5FAF-4263-9616-BD4893517424}" dt="2025-04-23T12:16:12.865" v="4064" actId="1038"/>
          <ac:picMkLst>
            <pc:docMk/>
            <pc:sldMk cId="597929425" sldId="263"/>
            <ac:picMk id="6" creationId="{BB98E466-E5AF-8009-F008-B9954197E2BD}"/>
          </ac:picMkLst>
        </pc:picChg>
        <pc:picChg chg="add mod">
          <ac:chgData name="Lasse Torben Keetz" userId="197468df-aad8-406d-8e7d-576e8bd9479f" providerId="ADAL" clId="{6AD31B47-5FAF-4263-9616-BD4893517424}" dt="2025-04-23T11:56:56.282" v="3982" actId="1076"/>
          <ac:picMkLst>
            <pc:docMk/>
            <pc:sldMk cId="597929425" sldId="263"/>
            <ac:picMk id="9" creationId="{EE926B0A-98C2-5A6C-24F8-13358B141FD8}"/>
          </ac:picMkLst>
        </pc:picChg>
        <pc:picChg chg="add mod">
          <ac:chgData name="Lasse Torben Keetz" userId="197468df-aad8-406d-8e7d-576e8bd9479f" providerId="ADAL" clId="{6AD31B47-5FAF-4263-9616-BD4893517424}" dt="2025-04-23T12:16:08.454" v="4049" actId="1038"/>
          <ac:picMkLst>
            <pc:docMk/>
            <pc:sldMk cId="597929425" sldId="263"/>
            <ac:picMk id="15" creationId="{3BE4E862-9303-84B3-F455-E70C89AABEE7}"/>
          </ac:picMkLst>
        </pc:picChg>
        <pc:cxnChg chg="add mod">
          <ac:chgData name="Lasse Torben Keetz" userId="197468df-aad8-406d-8e7d-576e8bd9479f" providerId="ADAL" clId="{6AD31B47-5FAF-4263-9616-BD4893517424}" dt="2025-04-23T12:02:21.975" v="4000" actId="14100"/>
          <ac:cxnSpMkLst>
            <pc:docMk/>
            <pc:sldMk cId="597929425" sldId="263"/>
            <ac:cxnSpMk id="17" creationId="{F820F5E5-39C5-2AB5-3C67-B402D5EE9CC4}"/>
          </ac:cxnSpMkLst>
        </pc:cxnChg>
        <pc:cxnChg chg="add del mod">
          <ac:chgData name="Lasse Torben Keetz" userId="197468df-aad8-406d-8e7d-576e8bd9479f" providerId="ADAL" clId="{6AD31B47-5FAF-4263-9616-BD4893517424}" dt="2025-04-23T12:02:42.474" v="4003" actId="478"/>
          <ac:cxnSpMkLst>
            <pc:docMk/>
            <pc:sldMk cId="597929425" sldId="263"/>
            <ac:cxnSpMk id="19" creationId="{9DF10FF3-FDE0-91B7-E695-07B5C7E46F9D}"/>
          </ac:cxnSpMkLst>
        </pc:cxnChg>
        <pc:cxnChg chg="add del">
          <ac:chgData name="Lasse Torben Keetz" userId="197468df-aad8-406d-8e7d-576e8bd9479f" providerId="ADAL" clId="{6AD31B47-5FAF-4263-9616-BD4893517424}" dt="2025-04-23T12:03:43.300" v="4005" actId="478"/>
          <ac:cxnSpMkLst>
            <pc:docMk/>
            <pc:sldMk cId="597929425" sldId="263"/>
            <ac:cxnSpMk id="21" creationId="{0BE19782-0CEC-84C9-8C55-3E2D0CB73863}"/>
          </ac:cxnSpMkLst>
        </pc:cxnChg>
        <pc:cxnChg chg="add mod">
          <ac:chgData name="Lasse Torben Keetz" userId="197468df-aad8-406d-8e7d-576e8bd9479f" providerId="ADAL" clId="{6AD31B47-5FAF-4263-9616-BD4893517424}" dt="2025-04-23T12:16:24.598" v="4078" actId="14100"/>
          <ac:cxnSpMkLst>
            <pc:docMk/>
            <pc:sldMk cId="597929425" sldId="263"/>
            <ac:cxnSpMk id="22" creationId="{AE8DD9AC-BE5A-10A0-6447-CDA01D2B6AD5}"/>
          </ac:cxnSpMkLst>
        </pc:cxnChg>
      </pc:sldChg>
      <pc:sldChg chg="modSp add modAnim">
        <pc:chgData name="Lasse Torben Keetz" userId="197468df-aad8-406d-8e7d-576e8bd9479f" providerId="ADAL" clId="{6AD31B47-5FAF-4263-9616-BD4893517424}" dt="2025-04-24T15:32:31.472" v="4907"/>
        <pc:sldMkLst>
          <pc:docMk/>
          <pc:sldMk cId="1118950240" sldId="264"/>
        </pc:sldMkLst>
        <pc:spChg chg="mod">
          <ac:chgData name="Lasse Torben Keetz" userId="197468df-aad8-406d-8e7d-576e8bd9479f" providerId="ADAL" clId="{6AD31B47-5FAF-4263-9616-BD4893517424}" dt="2025-04-24T13:24:18.482" v="4151" actId="20577"/>
          <ac:spMkLst>
            <pc:docMk/>
            <pc:sldMk cId="1118950240" sldId="264"/>
            <ac:spMk id="5" creationId="{7C29594C-D8BE-922C-FE29-32C418013229}"/>
          </ac:spMkLst>
        </pc:spChg>
      </pc:sldChg>
      <pc:sldChg chg="modSp add modAnim modNotesTx">
        <pc:chgData name="Lasse Torben Keetz" userId="197468df-aad8-406d-8e7d-576e8bd9479f" providerId="ADAL" clId="{6AD31B47-5FAF-4263-9616-BD4893517424}" dt="2025-04-24T21:47:50.098" v="5623" actId="20577"/>
        <pc:sldMkLst>
          <pc:docMk/>
          <pc:sldMk cId="3793975434" sldId="265"/>
        </pc:sldMkLst>
        <pc:spChg chg="mod">
          <ac:chgData name="Lasse Torben Keetz" userId="197468df-aad8-406d-8e7d-576e8bd9479f" providerId="ADAL" clId="{6AD31B47-5FAF-4263-9616-BD4893517424}" dt="2025-04-24T21:47:50.098" v="5623" actId="20577"/>
          <ac:spMkLst>
            <pc:docMk/>
            <pc:sldMk cId="3793975434" sldId="265"/>
            <ac:spMk id="8" creationId="{DBFD44E3-66FA-7099-BB48-90F1DDD2612A}"/>
          </ac:spMkLst>
        </pc:spChg>
      </pc:sldChg>
      <pc:sldChg chg="add modAnim modNotesTx">
        <pc:chgData name="Lasse Torben Keetz" userId="197468df-aad8-406d-8e7d-576e8bd9479f" providerId="ADAL" clId="{6AD31B47-5FAF-4263-9616-BD4893517424}" dt="2025-04-24T22:18:56.373" v="6285" actId="20577"/>
        <pc:sldMkLst>
          <pc:docMk/>
          <pc:sldMk cId="122743436" sldId="266"/>
        </pc:sldMkLst>
      </pc:sldChg>
      <pc:sldChg chg="modSp add modAnim">
        <pc:chgData name="Lasse Torben Keetz" userId="197468df-aad8-406d-8e7d-576e8bd9479f" providerId="ADAL" clId="{6AD31B47-5FAF-4263-9616-BD4893517424}" dt="2025-04-22T12:54:34.496" v="2484" actId="20577"/>
        <pc:sldMkLst>
          <pc:docMk/>
          <pc:sldMk cId="3528744049" sldId="267"/>
        </pc:sldMkLst>
        <pc:spChg chg="mod">
          <ac:chgData name="Lasse Torben Keetz" userId="197468df-aad8-406d-8e7d-576e8bd9479f" providerId="ADAL" clId="{6AD31B47-5FAF-4263-9616-BD4893517424}" dt="2025-04-22T12:54:34.496" v="2484" actId="20577"/>
          <ac:spMkLst>
            <pc:docMk/>
            <pc:sldMk cId="3528744049" sldId="267"/>
            <ac:spMk id="34" creationId="{A1EFBA28-B329-DEE5-ECB0-61F7169B767F}"/>
          </ac:spMkLst>
        </pc:spChg>
      </pc:sldChg>
      <pc:sldChg chg="addSp delSp modSp add del mod">
        <pc:chgData name="Lasse Torben Keetz" userId="197468df-aad8-406d-8e7d-576e8bd9479f" providerId="ADAL" clId="{6AD31B47-5FAF-4263-9616-BD4893517424}" dt="2025-04-24T14:05:37.296" v="4175" actId="47"/>
        <pc:sldMkLst>
          <pc:docMk/>
          <pc:sldMk cId="1830526601" sldId="268"/>
        </pc:sldMkLst>
        <pc:spChg chg="add mod">
          <ac:chgData name="Lasse Torben Keetz" userId="197468df-aad8-406d-8e7d-576e8bd9479f" providerId="ADAL" clId="{6AD31B47-5FAF-4263-9616-BD4893517424}" dt="2025-04-22T11:03:22.417" v="1920" actId="20577"/>
          <ac:spMkLst>
            <pc:docMk/>
            <pc:sldMk cId="1830526601" sldId="268"/>
            <ac:spMk id="4" creationId="{6D51FF4C-B6F2-AA05-9472-B201D45C630B}"/>
          </ac:spMkLst>
        </pc:spChg>
        <pc:spChg chg="mod">
          <ac:chgData name="Lasse Torben Keetz" userId="197468df-aad8-406d-8e7d-576e8bd9479f" providerId="ADAL" clId="{6AD31B47-5FAF-4263-9616-BD4893517424}" dt="2025-04-22T11:03:29.430" v="1934" actId="1036"/>
          <ac:spMkLst>
            <pc:docMk/>
            <pc:sldMk cId="1830526601" sldId="268"/>
            <ac:spMk id="8" creationId="{8FE94694-0C6C-F888-4A1B-BBB65BB9C5D2}"/>
          </ac:spMkLst>
        </pc:spChg>
        <pc:spChg chg="del mod">
          <ac:chgData name="Lasse Torben Keetz" userId="197468df-aad8-406d-8e7d-576e8bd9479f" providerId="ADAL" clId="{6AD31B47-5FAF-4263-9616-BD4893517424}" dt="2025-04-22T11:03:18.697" v="1900" actId="478"/>
          <ac:spMkLst>
            <pc:docMk/>
            <pc:sldMk cId="1830526601" sldId="268"/>
            <ac:spMk id="9" creationId="{78810EA8-AEDC-232E-2608-3711E379028E}"/>
          </ac:spMkLst>
        </pc:spChg>
        <pc:grpChg chg="mod">
          <ac:chgData name="Lasse Torben Keetz" userId="197468df-aad8-406d-8e7d-576e8bd9479f" providerId="ADAL" clId="{6AD31B47-5FAF-4263-9616-BD4893517424}" dt="2025-04-22T11:03:35.404" v="1935" actId="1076"/>
          <ac:grpSpMkLst>
            <pc:docMk/>
            <pc:sldMk cId="1830526601" sldId="268"/>
            <ac:grpSpMk id="6" creationId="{73A8EAAC-86FA-267F-EF9A-6FD668B28F5B}"/>
          </ac:grpSpMkLst>
        </pc:grpChg>
        <pc:graphicFrameChg chg="mod">
          <ac:chgData name="Lasse Torben Keetz" userId="197468df-aad8-406d-8e7d-576e8bd9479f" providerId="ADAL" clId="{6AD31B47-5FAF-4263-9616-BD4893517424}" dt="2025-04-22T11:03:41.208" v="1936" actId="1076"/>
          <ac:graphicFrameMkLst>
            <pc:docMk/>
            <pc:sldMk cId="1830526601" sldId="268"/>
            <ac:graphicFrameMk id="10" creationId="{8F36DA42-0246-29AC-EF46-FF885EFF5C7C}"/>
          </ac:graphicFrameMkLst>
        </pc:graphicFrameChg>
        <pc:picChg chg="mod">
          <ac:chgData name="Lasse Torben Keetz" userId="197468df-aad8-406d-8e7d-576e8bd9479f" providerId="ADAL" clId="{6AD31B47-5FAF-4263-9616-BD4893517424}" dt="2025-04-22T11:03:45.022" v="1937" actId="1076"/>
          <ac:picMkLst>
            <pc:docMk/>
            <pc:sldMk cId="1830526601" sldId="268"/>
            <ac:picMk id="5" creationId="{647A9933-31D4-40DD-4FBA-23438280CEE9}"/>
          </ac:picMkLst>
        </pc:picChg>
        <pc:picChg chg="mod">
          <ac:chgData name="Lasse Torben Keetz" userId="197468df-aad8-406d-8e7d-576e8bd9479f" providerId="ADAL" clId="{6AD31B47-5FAF-4263-9616-BD4893517424}" dt="2025-04-22T11:03:56.240" v="1939" actId="1076"/>
          <ac:picMkLst>
            <pc:docMk/>
            <pc:sldMk cId="1830526601" sldId="268"/>
            <ac:picMk id="15" creationId="{0A6AC79A-B0CE-728C-2BA1-0F076AE5B66C}"/>
          </ac:picMkLst>
        </pc:picChg>
      </pc:sldChg>
      <pc:sldChg chg="addSp modSp add mod modAnim modNotesTx">
        <pc:chgData name="Lasse Torben Keetz" userId="197468df-aad8-406d-8e7d-576e8bd9479f" providerId="ADAL" clId="{6AD31B47-5FAF-4263-9616-BD4893517424}" dt="2025-04-24T15:12:38.133" v="4378"/>
        <pc:sldMkLst>
          <pc:docMk/>
          <pc:sldMk cId="2946202215" sldId="269"/>
        </pc:sldMkLst>
        <pc:spChg chg="add mod">
          <ac:chgData name="Lasse Torben Keetz" userId="197468df-aad8-406d-8e7d-576e8bd9479f" providerId="ADAL" clId="{6AD31B47-5FAF-4263-9616-BD4893517424}" dt="2025-04-22T11:37:52.160" v="2382" actId="1076"/>
          <ac:spMkLst>
            <pc:docMk/>
            <pc:sldMk cId="2946202215" sldId="269"/>
            <ac:spMk id="4" creationId="{AEF0EBC3-663C-9C8B-202E-B64C1824A692}"/>
          </ac:spMkLst>
        </pc:spChg>
        <pc:spChg chg="add mod">
          <ac:chgData name="Lasse Torben Keetz" userId="197468df-aad8-406d-8e7d-576e8bd9479f" providerId="ADAL" clId="{6AD31B47-5FAF-4263-9616-BD4893517424}" dt="2025-04-22T11:37:38.244" v="2380" actId="108"/>
          <ac:spMkLst>
            <pc:docMk/>
            <pc:sldMk cId="2946202215" sldId="269"/>
            <ac:spMk id="5" creationId="{14B5B185-DD36-97C4-375F-9686C8B42BED}"/>
          </ac:spMkLst>
        </pc:spChg>
        <pc:picChg chg="mod">
          <ac:chgData name="Lasse Torben Keetz" userId="197468df-aad8-406d-8e7d-576e8bd9479f" providerId="ADAL" clId="{6AD31B47-5FAF-4263-9616-BD4893517424}" dt="2025-04-22T11:37:15.173" v="2379" actId="1076"/>
          <ac:picMkLst>
            <pc:docMk/>
            <pc:sldMk cId="2946202215" sldId="269"/>
            <ac:picMk id="7" creationId="{D7D57B08-2D1E-4D9B-042F-2033BAD1C3AB}"/>
          </ac:picMkLst>
        </pc:picChg>
      </pc:sldChg>
      <pc:sldChg chg="addSp modSp add mod modAnim modNotesTx">
        <pc:chgData name="Lasse Torben Keetz" userId="197468df-aad8-406d-8e7d-576e8bd9479f" providerId="ADAL" clId="{6AD31B47-5FAF-4263-9616-BD4893517424}" dt="2025-04-24T15:15:14.441" v="4382"/>
        <pc:sldMkLst>
          <pc:docMk/>
          <pc:sldMk cId="1407130269" sldId="270"/>
        </pc:sldMkLst>
        <pc:spChg chg="add mod">
          <ac:chgData name="Lasse Torben Keetz" userId="197468df-aad8-406d-8e7d-576e8bd9479f" providerId="ADAL" clId="{6AD31B47-5FAF-4263-9616-BD4893517424}" dt="2025-04-22T11:19:07.446" v="1993" actId="1035"/>
          <ac:spMkLst>
            <pc:docMk/>
            <pc:sldMk cId="1407130269" sldId="270"/>
            <ac:spMk id="4" creationId="{70BF19A4-E9A1-AEEA-CDAA-5F677E7E1212}"/>
          </ac:spMkLst>
        </pc:spChg>
      </pc:sldChg>
      <pc:sldChg chg="modSp add mod">
        <pc:chgData name="Lasse Torben Keetz" userId="197468df-aad8-406d-8e7d-576e8bd9479f" providerId="ADAL" clId="{6AD31B47-5FAF-4263-9616-BD4893517424}" dt="2025-04-23T09:28:52.814" v="3604" actId="20577"/>
        <pc:sldMkLst>
          <pc:docMk/>
          <pc:sldMk cId="86257723" sldId="271"/>
        </pc:sldMkLst>
        <pc:spChg chg="mod">
          <ac:chgData name="Lasse Torben Keetz" userId="197468df-aad8-406d-8e7d-576e8bd9479f" providerId="ADAL" clId="{6AD31B47-5FAF-4263-9616-BD4893517424}" dt="2025-04-23T09:28:52.814" v="3604" actId="20577"/>
          <ac:spMkLst>
            <pc:docMk/>
            <pc:sldMk cId="86257723" sldId="271"/>
            <ac:spMk id="4" creationId="{B21C4A2E-10E2-E1DF-DE30-EA7411B36965}"/>
          </ac:spMkLst>
        </pc:spChg>
      </pc:sldChg>
      <pc:sldChg chg="addSp delSp modSp new del mod">
        <pc:chgData name="Lasse Torben Keetz" userId="197468df-aad8-406d-8e7d-576e8bd9479f" providerId="ADAL" clId="{6AD31B47-5FAF-4263-9616-BD4893517424}" dt="2025-04-22T11:15:20.256" v="1967" actId="47"/>
        <pc:sldMkLst>
          <pc:docMk/>
          <pc:sldMk cId="1887522558" sldId="271"/>
        </pc:sldMkLst>
        <pc:picChg chg="add del mod">
          <ac:chgData name="Lasse Torben Keetz" userId="197468df-aad8-406d-8e7d-576e8bd9479f" providerId="ADAL" clId="{6AD31B47-5FAF-4263-9616-BD4893517424}" dt="2025-04-22T11:15:03.886" v="1966" actId="478"/>
          <ac:picMkLst>
            <pc:docMk/>
            <pc:sldMk cId="1887522558" sldId="271"/>
            <ac:picMk id="5" creationId="{95F233A3-6178-AC0D-593A-EEA0A1FC2580}"/>
          </ac:picMkLst>
        </pc:picChg>
      </pc:sldChg>
      <pc:sldChg chg="delSp modSp add mod ord delAnim modAnim">
        <pc:chgData name="Lasse Torben Keetz" userId="197468df-aad8-406d-8e7d-576e8bd9479f" providerId="ADAL" clId="{6AD31B47-5FAF-4263-9616-BD4893517424}" dt="2025-04-24T23:23:08.338" v="6443"/>
        <pc:sldMkLst>
          <pc:docMk/>
          <pc:sldMk cId="3253871843" sldId="272"/>
        </pc:sldMkLst>
        <pc:spChg chg="mod">
          <ac:chgData name="Lasse Torben Keetz" userId="197468df-aad8-406d-8e7d-576e8bd9479f" providerId="ADAL" clId="{6AD31B47-5FAF-4263-9616-BD4893517424}" dt="2025-04-24T23:20:47.646" v="6345" actId="20577"/>
          <ac:spMkLst>
            <pc:docMk/>
            <pc:sldMk cId="3253871843" sldId="272"/>
            <ac:spMk id="5" creationId="{9F9124DD-7739-B986-F73D-360205FA5F1B}"/>
          </ac:spMkLst>
        </pc:spChg>
        <pc:picChg chg="mod">
          <ac:chgData name="Lasse Torben Keetz" userId="197468df-aad8-406d-8e7d-576e8bd9479f" providerId="ADAL" clId="{6AD31B47-5FAF-4263-9616-BD4893517424}" dt="2025-04-24T14:07:25.126" v="4226" actId="1076"/>
          <ac:picMkLst>
            <pc:docMk/>
            <pc:sldMk cId="3253871843" sldId="272"/>
            <ac:picMk id="6" creationId="{FC335C86-0213-CB62-A175-B1491E71FD7F}"/>
          </ac:picMkLst>
        </pc:picChg>
        <pc:picChg chg="del">
          <ac:chgData name="Lasse Torben Keetz" userId="197468df-aad8-406d-8e7d-576e8bd9479f" providerId="ADAL" clId="{6AD31B47-5FAF-4263-9616-BD4893517424}" dt="2025-04-24T14:07:22.968" v="4225" actId="478"/>
          <ac:picMkLst>
            <pc:docMk/>
            <pc:sldMk cId="3253871843" sldId="272"/>
            <ac:picMk id="7" creationId="{F75896FE-A091-AF75-9342-2544E07E19CD}"/>
          </ac:picMkLst>
        </pc:picChg>
      </pc:sldChg>
      <pc:sldChg chg="modSp add mod modAnim modNotesTx">
        <pc:chgData name="Lasse Torben Keetz" userId="197468df-aad8-406d-8e7d-576e8bd9479f" providerId="ADAL" clId="{6AD31B47-5FAF-4263-9616-BD4893517424}" dt="2025-04-24T23:22:45.067" v="6441" actId="5793"/>
        <pc:sldMkLst>
          <pc:docMk/>
          <pc:sldMk cId="4072768784" sldId="273"/>
        </pc:sldMkLst>
        <pc:spChg chg="mod">
          <ac:chgData name="Lasse Torben Keetz" userId="197468df-aad8-406d-8e7d-576e8bd9479f" providerId="ADAL" clId="{6AD31B47-5FAF-4263-9616-BD4893517424}" dt="2025-04-24T14:07:54.354" v="4242" actId="20577"/>
          <ac:spMkLst>
            <pc:docMk/>
            <pc:sldMk cId="4072768784" sldId="273"/>
            <ac:spMk id="4" creationId="{2FB6D82F-767B-CDDE-37DF-05FD08D770DD}"/>
          </ac:spMkLst>
        </pc:spChg>
      </pc:sldChg>
      <pc:sldChg chg="add ord modAnim modNotesTx">
        <pc:chgData name="Lasse Torben Keetz" userId="197468df-aad8-406d-8e7d-576e8bd9479f" providerId="ADAL" clId="{6AD31B47-5FAF-4263-9616-BD4893517424}" dt="2025-04-24T23:13:39.102" v="6289"/>
        <pc:sldMkLst>
          <pc:docMk/>
          <pc:sldMk cId="1973740526" sldId="299"/>
        </pc:sldMkLst>
      </pc:sldChg>
      <pc:sldChg chg="modSp add mod">
        <pc:chgData name="Lasse Torben Keetz" userId="197468df-aad8-406d-8e7d-576e8bd9479f" providerId="ADAL" clId="{6AD31B47-5FAF-4263-9616-BD4893517424}" dt="2025-04-22T11:41:32.811" v="2470" actId="20577"/>
        <pc:sldMkLst>
          <pc:docMk/>
          <pc:sldMk cId="2748396238" sldId="300"/>
        </pc:sldMkLst>
        <pc:spChg chg="mod">
          <ac:chgData name="Lasse Torben Keetz" userId="197468df-aad8-406d-8e7d-576e8bd9479f" providerId="ADAL" clId="{6AD31B47-5FAF-4263-9616-BD4893517424}" dt="2025-04-22T11:41:32.811" v="2470" actId="20577"/>
          <ac:spMkLst>
            <pc:docMk/>
            <pc:sldMk cId="2748396238" sldId="300"/>
            <ac:spMk id="4" creationId="{B21C4A2E-10E2-E1DF-DE30-EA7411B36965}"/>
          </ac:spMkLst>
        </pc:spChg>
      </pc:sldChg>
      <pc:sldChg chg="addSp delSp modSp new mod modAnim modNotesTx">
        <pc:chgData name="Lasse Torben Keetz" userId="197468df-aad8-406d-8e7d-576e8bd9479f" providerId="ADAL" clId="{6AD31B47-5FAF-4263-9616-BD4893517424}" dt="2025-04-24T15:19:05.154" v="4563" actId="5793"/>
        <pc:sldMkLst>
          <pc:docMk/>
          <pc:sldMk cId="1111430015" sldId="301"/>
        </pc:sldMkLst>
        <pc:spChg chg="del mod">
          <ac:chgData name="Lasse Torben Keetz" userId="197468df-aad8-406d-8e7d-576e8bd9479f" providerId="ADAL" clId="{6AD31B47-5FAF-4263-9616-BD4893517424}" dt="2025-04-22T13:14:15.285" v="3083" actId="478"/>
          <ac:spMkLst>
            <pc:docMk/>
            <pc:sldMk cId="1111430015" sldId="301"/>
            <ac:spMk id="4" creationId="{D5D1B598-5935-C433-22D1-0A21F74CAD73}"/>
          </ac:spMkLst>
        </pc:spChg>
        <pc:spChg chg="mod">
          <ac:chgData name="Lasse Torben Keetz" userId="197468df-aad8-406d-8e7d-576e8bd9479f" providerId="ADAL" clId="{6AD31B47-5FAF-4263-9616-BD4893517424}" dt="2025-04-22T13:13:35.885" v="3082" actId="20577"/>
          <ac:spMkLst>
            <pc:docMk/>
            <pc:sldMk cId="1111430015" sldId="301"/>
            <ac:spMk id="5" creationId="{C2CA4DEF-66D1-17C9-4376-E16EB451FC69}"/>
          </ac:spMkLst>
        </pc:spChg>
        <pc:spChg chg="del">
          <ac:chgData name="Lasse Torben Keetz" userId="197468df-aad8-406d-8e7d-576e8bd9479f" providerId="ADAL" clId="{6AD31B47-5FAF-4263-9616-BD4893517424}" dt="2025-04-22T12:58:48.647" v="2559" actId="478"/>
          <ac:spMkLst>
            <pc:docMk/>
            <pc:sldMk cId="1111430015" sldId="301"/>
            <ac:spMk id="6" creationId="{38AE31A6-9C5C-6AFF-E4FE-D8CC08205C0C}"/>
          </ac:spMkLst>
        </pc:spChg>
        <pc:spChg chg="mod">
          <ac:chgData name="Lasse Torben Keetz" userId="197468df-aad8-406d-8e7d-576e8bd9479f" providerId="ADAL" clId="{6AD31B47-5FAF-4263-9616-BD4893517424}" dt="2025-04-24T14:23:39.872" v="4350" actId="20577"/>
          <ac:spMkLst>
            <pc:docMk/>
            <pc:sldMk cId="1111430015" sldId="301"/>
            <ac:spMk id="7" creationId="{0AA892F8-15ED-E634-1163-F31C63C13F2C}"/>
          </ac:spMkLst>
        </pc:spChg>
        <pc:spChg chg="add del">
          <ac:chgData name="Lasse Torben Keetz" userId="197468df-aad8-406d-8e7d-576e8bd9479f" providerId="ADAL" clId="{6AD31B47-5FAF-4263-9616-BD4893517424}" dt="2025-04-22T13:09:23.252" v="2878" actId="478"/>
          <ac:spMkLst>
            <pc:docMk/>
            <pc:sldMk cId="1111430015" sldId="301"/>
            <ac:spMk id="8" creationId="{525BDFF2-76BB-D122-ECC8-142F9CB5544F}"/>
          </ac:spMkLst>
        </pc:spChg>
        <pc:spChg chg="add mod">
          <ac:chgData name="Lasse Torben Keetz" userId="197468df-aad8-406d-8e7d-576e8bd9479f" providerId="ADAL" clId="{6AD31B47-5FAF-4263-9616-BD4893517424}" dt="2025-04-22T13:21:56.467" v="3232" actId="1035"/>
          <ac:spMkLst>
            <pc:docMk/>
            <pc:sldMk cId="1111430015" sldId="301"/>
            <ac:spMk id="17" creationId="{A65AF550-CFD1-EE92-2786-E82D3E37B9F1}"/>
          </ac:spMkLst>
        </pc:spChg>
        <pc:spChg chg="add mod">
          <ac:chgData name="Lasse Torben Keetz" userId="197468df-aad8-406d-8e7d-576e8bd9479f" providerId="ADAL" clId="{6AD31B47-5FAF-4263-9616-BD4893517424}" dt="2025-04-23T08:33:33.957" v="3584" actId="1076"/>
          <ac:spMkLst>
            <pc:docMk/>
            <pc:sldMk cId="1111430015" sldId="301"/>
            <ac:spMk id="21" creationId="{A93661E7-577C-F9BD-7ABA-F34D3E0D3017}"/>
          </ac:spMkLst>
        </pc:spChg>
        <pc:spChg chg="add mod">
          <ac:chgData name="Lasse Torben Keetz" userId="197468df-aad8-406d-8e7d-576e8bd9479f" providerId="ADAL" clId="{6AD31B47-5FAF-4263-9616-BD4893517424}" dt="2025-04-22T13:22:25.469" v="3234" actId="1076"/>
          <ac:spMkLst>
            <pc:docMk/>
            <pc:sldMk cId="1111430015" sldId="301"/>
            <ac:spMk id="23" creationId="{3274A4CE-A1F3-B391-1E68-A8B5D12FBE69}"/>
          </ac:spMkLst>
        </pc:spChg>
        <pc:spChg chg="add mod">
          <ac:chgData name="Lasse Torben Keetz" userId="197468df-aad8-406d-8e7d-576e8bd9479f" providerId="ADAL" clId="{6AD31B47-5FAF-4263-9616-BD4893517424}" dt="2025-04-23T08:34:46.782" v="3592" actId="20577"/>
          <ac:spMkLst>
            <pc:docMk/>
            <pc:sldMk cId="1111430015" sldId="301"/>
            <ac:spMk id="25" creationId="{F43B3F64-D692-D41F-EBF2-A2A70236B353}"/>
          </ac:spMkLst>
        </pc:spChg>
        <pc:picChg chg="add mod">
          <ac:chgData name="Lasse Torben Keetz" userId="197468df-aad8-406d-8e7d-576e8bd9479f" providerId="ADAL" clId="{6AD31B47-5FAF-4263-9616-BD4893517424}" dt="2025-04-22T13:06:04.545" v="2640"/>
          <ac:picMkLst>
            <pc:docMk/>
            <pc:sldMk cId="1111430015" sldId="301"/>
            <ac:picMk id="10" creationId="{5A999A07-A441-3144-0213-55B23FC0A0AA}"/>
          </ac:picMkLst>
        </pc:picChg>
        <pc:picChg chg="add mod">
          <ac:chgData name="Lasse Torben Keetz" userId="197468df-aad8-406d-8e7d-576e8bd9479f" providerId="ADAL" clId="{6AD31B47-5FAF-4263-9616-BD4893517424}" dt="2025-04-22T13:06:09.440" v="2642"/>
          <ac:picMkLst>
            <pc:docMk/>
            <pc:sldMk cId="1111430015" sldId="301"/>
            <ac:picMk id="12" creationId="{059070D2-D2A2-3CD3-5306-3D6AE8C3C9B3}"/>
          </ac:picMkLst>
        </pc:picChg>
        <pc:picChg chg="add mod">
          <ac:chgData name="Lasse Torben Keetz" userId="197468df-aad8-406d-8e7d-576e8bd9479f" providerId="ADAL" clId="{6AD31B47-5FAF-4263-9616-BD4893517424}" dt="2025-04-22T13:09:18.282" v="2877"/>
          <ac:picMkLst>
            <pc:docMk/>
            <pc:sldMk cId="1111430015" sldId="301"/>
            <ac:picMk id="14" creationId="{41DE40DE-1DBE-E521-4617-0D2258F78020}"/>
          </ac:picMkLst>
        </pc:picChg>
        <pc:picChg chg="add mod">
          <ac:chgData name="Lasse Torben Keetz" userId="197468df-aad8-406d-8e7d-576e8bd9479f" providerId="ADAL" clId="{6AD31B47-5FAF-4263-9616-BD4893517424}" dt="2025-04-22T13:21:45.023" v="3223" actId="1076"/>
          <ac:picMkLst>
            <pc:docMk/>
            <pc:sldMk cId="1111430015" sldId="301"/>
            <ac:picMk id="16" creationId="{C0DEFFA0-D760-2E29-6683-56BB8FA129DB}"/>
          </ac:picMkLst>
        </pc:picChg>
        <pc:picChg chg="add mod">
          <ac:chgData name="Lasse Torben Keetz" userId="197468df-aad8-406d-8e7d-576e8bd9479f" providerId="ADAL" clId="{6AD31B47-5FAF-4263-9616-BD4893517424}" dt="2025-04-23T08:33:33.957" v="3584" actId="1076"/>
          <ac:picMkLst>
            <pc:docMk/>
            <pc:sldMk cId="1111430015" sldId="301"/>
            <ac:picMk id="19" creationId="{4CA857DF-4AF9-2745-ABD0-7E4E78C448C0}"/>
          </ac:picMkLst>
        </pc:picChg>
        <pc:picChg chg="add mod">
          <ac:chgData name="Lasse Torben Keetz" userId="197468df-aad8-406d-8e7d-576e8bd9479f" providerId="ADAL" clId="{6AD31B47-5FAF-4263-9616-BD4893517424}" dt="2025-04-22T13:32:14.833" v="3423" actId="1038"/>
          <ac:picMkLst>
            <pc:docMk/>
            <pc:sldMk cId="1111430015" sldId="301"/>
            <ac:picMk id="22" creationId="{7CE2FC21-205B-D4A3-6D93-32BFE332376D}"/>
          </ac:picMkLst>
        </pc:picChg>
      </pc:sldChg>
      <pc:sldChg chg="modSp add mod modAnim">
        <pc:chgData name="Lasse Torben Keetz" userId="197468df-aad8-406d-8e7d-576e8bd9479f" providerId="ADAL" clId="{6AD31B47-5FAF-4263-9616-BD4893517424}" dt="2025-04-24T23:18:08.340" v="6344" actId="20577"/>
        <pc:sldMkLst>
          <pc:docMk/>
          <pc:sldMk cId="2888496380" sldId="302"/>
        </pc:sldMkLst>
        <pc:spChg chg="mod">
          <ac:chgData name="Lasse Torben Keetz" userId="197468df-aad8-406d-8e7d-576e8bd9479f" providerId="ADAL" clId="{6AD31B47-5FAF-4263-9616-BD4893517424}" dt="2025-04-24T23:18:08.340" v="6344" actId="20577"/>
          <ac:spMkLst>
            <pc:docMk/>
            <pc:sldMk cId="2888496380" sldId="302"/>
            <ac:spMk id="13" creationId="{16006795-E4C4-76AB-B040-A107B0701242}"/>
          </ac:spMkLst>
        </pc:spChg>
      </pc:sldChg>
      <pc:sldChg chg="addSp delSp modSp add mod ord modNotesTx">
        <pc:chgData name="Lasse Torben Keetz" userId="197468df-aad8-406d-8e7d-576e8bd9479f" providerId="ADAL" clId="{6AD31B47-5FAF-4263-9616-BD4893517424}" dt="2025-04-24T23:28:10.166" v="6445"/>
        <pc:sldMkLst>
          <pc:docMk/>
          <pc:sldMk cId="467400872" sldId="303"/>
        </pc:sldMkLst>
        <pc:spChg chg="del mod">
          <ac:chgData name="Lasse Torben Keetz" userId="197468df-aad8-406d-8e7d-576e8bd9479f" providerId="ADAL" clId="{6AD31B47-5FAF-4263-9616-BD4893517424}" dt="2025-04-24T15:28:51.227" v="4673" actId="478"/>
          <ac:spMkLst>
            <pc:docMk/>
            <pc:sldMk cId="467400872" sldId="303"/>
            <ac:spMk id="4" creationId="{9C6529EF-AF96-99D5-C1E2-0C7CF1EC7E7B}"/>
          </ac:spMkLst>
        </pc:spChg>
        <pc:spChg chg="add mod">
          <ac:chgData name="Lasse Torben Keetz" userId="197468df-aad8-406d-8e7d-576e8bd9479f" providerId="ADAL" clId="{6AD31B47-5FAF-4263-9616-BD4893517424}" dt="2025-04-24T15:28:51.227" v="4673" actId="478"/>
          <ac:spMkLst>
            <pc:docMk/>
            <pc:sldMk cId="467400872" sldId="303"/>
            <ac:spMk id="6" creationId="{7784CF93-7C66-45C2-E61E-2C6B754FC03D}"/>
          </ac:spMkLst>
        </pc:spChg>
      </pc:sldChg>
      <pc:sldChg chg="add del">
        <pc:chgData name="Lasse Torben Keetz" userId="197468df-aad8-406d-8e7d-576e8bd9479f" providerId="ADAL" clId="{6AD31B47-5FAF-4263-9616-BD4893517424}" dt="2025-04-23T09:51:48.164" v="3669" actId="47"/>
        <pc:sldMkLst>
          <pc:docMk/>
          <pc:sldMk cId="2213669239" sldId="303"/>
        </pc:sldMkLst>
      </pc:sldChg>
      <pc:sldChg chg="delSp add mod">
        <pc:chgData name="Lasse Torben Keetz" userId="197468df-aad8-406d-8e7d-576e8bd9479f" providerId="ADAL" clId="{6AD31B47-5FAF-4263-9616-BD4893517424}" dt="2025-04-24T13:57:55.844" v="4156" actId="478"/>
        <pc:sldMkLst>
          <pc:docMk/>
          <pc:sldMk cId="2903847103" sldId="304"/>
        </pc:sldMkLst>
        <pc:spChg chg="del">
          <ac:chgData name="Lasse Torben Keetz" userId="197468df-aad8-406d-8e7d-576e8bd9479f" providerId="ADAL" clId="{6AD31B47-5FAF-4263-9616-BD4893517424}" dt="2025-04-24T13:57:54.189" v="4155" actId="478"/>
          <ac:spMkLst>
            <pc:docMk/>
            <pc:sldMk cId="2903847103" sldId="304"/>
            <ac:spMk id="4" creationId="{3701A23E-9CFF-9C01-59A2-ABBA6AD36EF6}"/>
          </ac:spMkLst>
        </pc:spChg>
        <pc:spChg chg="del">
          <ac:chgData name="Lasse Torben Keetz" userId="197468df-aad8-406d-8e7d-576e8bd9479f" providerId="ADAL" clId="{6AD31B47-5FAF-4263-9616-BD4893517424}" dt="2025-04-24T13:57:55.844" v="4156" actId="478"/>
          <ac:spMkLst>
            <pc:docMk/>
            <pc:sldMk cId="2903847103" sldId="304"/>
            <ac:spMk id="5" creationId="{ED986821-DB3D-900E-853B-A08D9F3E525F}"/>
          </ac:spMkLst>
        </pc:spChg>
      </pc:sldChg>
      <pc:sldChg chg="add del">
        <pc:chgData name="Lasse Torben Keetz" userId="197468df-aad8-406d-8e7d-576e8bd9479f" providerId="ADAL" clId="{6AD31B47-5FAF-4263-9616-BD4893517424}" dt="2025-04-23T11:37:59.015" v="3897" actId="47"/>
        <pc:sldMkLst>
          <pc:docMk/>
          <pc:sldMk cId="3048001908" sldId="304"/>
        </pc:sldMkLst>
      </pc:sldChg>
      <pc:sldChg chg="add modAnim">
        <pc:chgData name="Lasse Torben Keetz" userId="197468df-aad8-406d-8e7d-576e8bd9479f" providerId="ADAL" clId="{6AD31B47-5FAF-4263-9616-BD4893517424}" dt="2025-04-24T15:35:02.129" v="4908"/>
        <pc:sldMkLst>
          <pc:docMk/>
          <pc:sldMk cId="388658779" sldId="305"/>
        </pc:sldMkLst>
      </pc:sldChg>
      <pc:sldChg chg="modSp add mod modAnim">
        <pc:chgData name="Lasse Torben Keetz" userId="197468df-aad8-406d-8e7d-576e8bd9479f" providerId="ADAL" clId="{6AD31B47-5FAF-4263-9616-BD4893517424}" dt="2025-04-24T15:36:28.640" v="4916"/>
        <pc:sldMkLst>
          <pc:docMk/>
          <pc:sldMk cId="4207897068" sldId="306"/>
        </pc:sldMkLst>
        <pc:spChg chg="mod">
          <ac:chgData name="Lasse Torben Keetz" userId="197468df-aad8-406d-8e7d-576e8bd9479f" providerId="ADAL" clId="{6AD31B47-5FAF-4263-9616-BD4893517424}" dt="2025-04-24T13:25:30.521" v="4154" actId="20577"/>
          <ac:spMkLst>
            <pc:docMk/>
            <pc:sldMk cId="4207897068" sldId="306"/>
            <ac:spMk id="43" creationId="{57C73B3B-FA53-8E61-AAE3-526B0E32AC10}"/>
          </ac:spMkLst>
        </pc:spChg>
      </pc:sldChg>
      <pc:sldChg chg="modSp add mod modAnim">
        <pc:chgData name="Lasse Torben Keetz" userId="197468df-aad8-406d-8e7d-576e8bd9479f" providerId="ADAL" clId="{6AD31B47-5FAF-4263-9616-BD4893517424}" dt="2025-04-24T15:37:00.977" v="4918"/>
        <pc:sldMkLst>
          <pc:docMk/>
          <pc:sldMk cId="1336953043" sldId="307"/>
        </pc:sldMkLst>
        <pc:spChg chg="mod">
          <ac:chgData name="Lasse Torben Keetz" userId="197468df-aad8-406d-8e7d-576e8bd9479f" providerId="ADAL" clId="{6AD31B47-5FAF-4263-9616-BD4893517424}" dt="2025-04-24T14:02:26.137" v="4160" actId="20577"/>
          <ac:spMkLst>
            <pc:docMk/>
            <pc:sldMk cId="1336953043" sldId="307"/>
            <ac:spMk id="43" creationId="{856847E4-819B-34D3-D219-AA716D177DF3}"/>
          </ac:spMkLst>
        </pc:spChg>
        <pc:spChg chg="mod">
          <ac:chgData name="Lasse Torben Keetz" userId="197468df-aad8-406d-8e7d-576e8bd9479f" providerId="ADAL" clId="{6AD31B47-5FAF-4263-9616-BD4893517424}" dt="2025-04-24T14:02:38.914" v="4173" actId="1035"/>
          <ac:spMkLst>
            <pc:docMk/>
            <pc:sldMk cId="1336953043" sldId="307"/>
            <ac:spMk id="49" creationId="{726A0B50-F8EE-1FB1-5402-20DA797AC0CF}"/>
          </ac:spMkLst>
        </pc:spChg>
      </pc:sldChg>
      <pc:sldChg chg="add modAnim">
        <pc:chgData name="Lasse Torben Keetz" userId="197468df-aad8-406d-8e7d-576e8bd9479f" providerId="ADAL" clId="{6AD31B47-5FAF-4263-9616-BD4893517424}" dt="2025-04-24T15:38:26.979" v="4927"/>
        <pc:sldMkLst>
          <pc:docMk/>
          <pc:sldMk cId="3271969681" sldId="308"/>
        </pc:sldMkLst>
      </pc:sldChg>
      <pc:sldChg chg="modSp add mod modAnim modNotesTx">
        <pc:chgData name="Lasse Torben Keetz" userId="197468df-aad8-406d-8e7d-576e8bd9479f" providerId="ADAL" clId="{6AD31B47-5FAF-4263-9616-BD4893517424}" dt="2025-04-24T15:43:58.346" v="5281"/>
        <pc:sldMkLst>
          <pc:docMk/>
          <pc:sldMk cId="2587676092" sldId="309"/>
        </pc:sldMkLst>
        <pc:spChg chg="mod">
          <ac:chgData name="Lasse Torben Keetz" userId="197468df-aad8-406d-8e7d-576e8bd9479f" providerId="ADAL" clId="{6AD31B47-5FAF-4263-9616-BD4893517424}" dt="2025-04-24T14:06:40.527" v="4208" actId="20577"/>
          <ac:spMkLst>
            <pc:docMk/>
            <pc:sldMk cId="2587676092" sldId="309"/>
            <ac:spMk id="7" creationId="{D95E281B-4E02-CB7E-DE9D-C94A5FDD7011}"/>
          </ac:spMkLst>
        </pc:spChg>
      </pc:sldChg>
      <pc:sldChg chg="modSp add mod">
        <pc:chgData name="Lasse Torben Keetz" userId="197468df-aad8-406d-8e7d-576e8bd9479f" providerId="ADAL" clId="{6AD31B47-5FAF-4263-9616-BD4893517424}" dt="2025-04-24T15:46:02.807" v="5298" actId="20577"/>
        <pc:sldMkLst>
          <pc:docMk/>
          <pc:sldMk cId="2031445869" sldId="310"/>
        </pc:sldMkLst>
        <pc:spChg chg="mod">
          <ac:chgData name="Lasse Torben Keetz" userId="197468df-aad8-406d-8e7d-576e8bd9479f" providerId="ADAL" clId="{6AD31B47-5FAF-4263-9616-BD4893517424}" dt="2025-04-24T15:46:02.807" v="5298" actId="20577"/>
          <ac:spMkLst>
            <pc:docMk/>
            <pc:sldMk cId="2031445869" sldId="310"/>
            <ac:spMk id="4" creationId="{B21C4A2E-10E2-E1DF-DE30-EA7411B369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everyone, my name is... Postdoc at the University of Oslo. Today I will present ML applications for ecosystem modelling that I worked with in my PhD.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Bayesian data assimilation, update a prior belief based on data</a:t>
            </a:r>
          </a:p>
          <a:p>
            <a:endParaRPr lang="en-US" dirty="0"/>
          </a:p>
          <a:p>
            <a:r>
              <a:rPr lang="en-US" b="1" dirty="0"/>
              <a:t>PROBLEM</a:t>
            </a:r>
            <a:r>
              <a:rPr lang="en-US" dirty="0"/>
              <a:t>: LSMs are computationally very expensive, limits the amount of likelihood (parameter to data) evaluations we can do!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3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Naively: gridded sampling. Could miss region of interest, hit local minima…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43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Twin experiment</a:t>
            </a:r>
            <a:r>
              <a:rPr lang="en-US" dirty="0"/>
              <a:t>: manually defined CLM-FATES parameters, generated predictions, perturbed predictions with gaussian error model, treated as “artificial observations” in data assimilation </a:t>
            </a:r>
            <a:r>
              <a:rPr lang="en-US" dirty="0">
                <a:sym typeface="Wingdings" panose="05000000000000000000" pitchFamily="2" charset="2"/>
              </a:rPr>
              <a:t> satisfy perfect model assumption that model can map perfectly to noise observations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5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data more messy, but I luckily don’t have time to get into it here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Permutation tests, kicking out variable with lowest permutation importance, repeat </a:t>
            </a:r>
            <a:r>
              <a:rPr lang="en-US" dirty="0">
                <a:sym typeface="Wingdings" panose="05000000000000000000" pitchFamily="2" charset="2"/>
              </a:rPr>
              <a:t> can reach same performance with approx. 25 of the variables</a:t>
            </a:r>
          </a:p>
          <a:p>
            <a:pPr marL="228600" indent="-228600">
              <a:buAutoNum type="arabicPeriod"/>
            </a:pPr>
            <a:r>
              <a:rPr lang="nb-NO" dirty="0" err="1"/>
              <a:t>Trying</a:t>
            </a:r>
            <a:r>
              <a:rPr lang="nb-NO" dirty="0"/>
              <a:t> to make </a:t>
            </a:r>
            <a:r>
              <a:rPr lang="nb-NO" dirty="0" err="1"/>
              <a:t>sense</a:t>
            </a:r>
            <a:r>
              <a:rPr lang="nb-NO" dirty="0"/>
              <a:t> or </a:t>
            </a:r>
            <a:r>
              <a:rPr lang="nb-NO" dirty="0" err="1"/>
              <a:t>explain</a:t>
            </a:r>
            <a:r>
              <a:rPr lang="nb-NO" dirty="0"/>
              <a:t>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If you have followed Norwegian media recently, there was a lot of attention on how Norwegian nature is destroyed through infrastructure projects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Difficult to know how much “different types of nature” there is and how to quantify it</a:t>
            </a:r>
          </a:p>
          <a:p>
            <a:pPr marL="171450" indent="-171450">
              <a:buFontTx/>
              <a:buChar char="-"/>
            </a:pPr>
            <a:r>
              <a:rPr lang="nb-NO" dirty="0" err="1"/>
              <a:t>Reoccurring</a:t>
            </a:r>
            <a:r>
              <a:rPr lang="nb-NO" dirty="0"/>
              <a:t> </a:t>
            </a:r>
            <a:r>
              <a:rPr lang="nb-NO" dirty="0" err="1"/>
              <a:t>theme</a:t>
            </a:r>
            <a:r>
              <a:rPr lang="nb-NO" dirty="0"/>
              <a:t>: </a:t>
            </a:r>
            <a:r>
              <a:rPr lang="nb-NO" dirty="0" err="1"/>
              <a:t>how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minimize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destruction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vulnerable </a:t>
            </a:r>
            <a:r>
              <a:rPr lang="nb-NO" dirty="0" err="1"/>
              <a:t>ecosystems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classify nature?</a:t>
            </a:r>
          </a:p>
          <a:p>
            <a:r>
              <a:rPr lang="en-US" dirty="0"/>
              <a:t>How much area is currently covered by different types of nature?</a:t>
            </a:r>
          </a:p>
          <a:p>
            <a:r>
              <a:rPr lang="en-US" dirty="0"/>
              <a:t>How much could there potentially be? How could the spatial distribution change in future environmental conditions?</a:t>
            </a:r>
          </a:p>
          <a:p>
            <a:r>
              <a:rPr lang="en-US" dirty="0"/>
              <a:t>Important for biodiversity conservation, climate mitigation strategies, economy,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Start with vegetation map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dataset (AR18x18)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then even if you have a big (and expensive) dataset like this – what happens in between the sampling locations?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species distribution modelling: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Predictor set created based on ecological theory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compared two machine learning algorithms</a:t>
            </a:r>
          </a:p>
          <a:p>
            <a:pPr marL="171450" indent="-171450">
              <a:buFontTx/>
              <a:buChar char="-"/>
            </a:pPr>
            <a:r>
              <a:rPr lang="en-US" dirty="0"/>
              <a:t>About OA: approximately 50% of the time the model predicted correctly what you can actually see on the 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Individual predictions of 31 classes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75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Main limitation is the data, especially field maps  high inconsistency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7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China is, by a significant margin, Asia's and the world's largest emitter: it emits nearly 10 billion </a:t>
            </a:r>
            <a:r>
              <a:rPr lang="en-US" dirty="0" err="1"/>
              <a:t>tonnes</a:t>
            </a:r>
            <a:r>
              <a:rPr lang="en-US" dirty="0"/>
              <a:t> each year, more than one-quarter of global emissions.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pictu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7" name="Text Placeholder 10" descr="Logo university of oslo">
            <a:extLst>
              <a:ext uri="{FF2B5EF4-FFF2-40B4-BE49-F238E27FC236}">
                <a16:creationId xmlns:a16="http://schemas.microsoft.com/office/drawing/2014/main" id="{D507B65A-1446-438E-8EA0-9FE60E124E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3621EE98-3D9F-48D9-A72D-25CA5E335EFE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88B6312-D749-4A49-87B5-7BB5E4DE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1A70A77-97DE-4AAA-9196-3611C85DF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88C350-F124-4154-A973-DDEFBC6E46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49F7A2-35A5-48A0-ADD9-71827D046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A7B3C-D68C-4449-B852-7B677FBDD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9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institu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342FF409-8859-47BD-AEF8-65723D4F034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2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institute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A71FA25B-B97C-4FCD-B086-2318080EAA0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department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7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1E855-477D-41E9-B0F8-7881ED26F5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06400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Point A</a:t>
            </a:r>
          </a:p>
          <a:p>
            <a:pPr lvl="0"/>
            <a:r>
              <a:rPr lang="nb-NO" dirty="0"/>
              <a:t>Point B</a:t>
            </a:r>
          </a:p>
          <a:p>
            <a:pPr lvl="0"/>
            <a:r>
              <a:rPr lang="nb-NO" dirty="0"/>
              <a:t>Point C</a:t>
            </a:r>
          </a:p>
          <a:p>
            <a:pPr lvl="0"/>
            <a:r>
              <a:rPr lang="nb-NO" dirty="0"/>
              <a:t>Point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6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695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0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3" y="416805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7C183-1D0F-4BA0-AFD5-92D8F4D092D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AB937A8A-0440-4FE6-AE50-0E37CD6CCD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38D53-9E40-4496-B5C8-0E242B7FF2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EC9E07-E46C-4C5E-8165-4D6A786011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 Placeholder 2" descr="Logo university of oslo">
            <a:extLst>
              <a:ext uri="{FF2B5EF4-FFF2-40B4-BE49-F238E27FC236}">
                <a16:creationId xmlns:a16="http://schemas.microsoft.com/office/drawing/2014/main" id="{8BA44D8A-54F0-40B1-96F3-44DF956CC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 err="1"/>
              <a:t>Quote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box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832A-C200-4F7E-AF3E-D40604841F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FA56-4D7C-4979-BB98-B74CBD5F52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B7FE76BD-1D32-4FE8-AC91-B195070748A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577BCF49-E370-4191-A9D3-5E55520BEC0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64D7346C-42A8-4BF6-BD31-3EF03D696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1664CE25-C511-4C72-86B2-CD04C60CDC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3" name="addin_image" hidden="1">
            <a:extLst>
              <a:ext uri="{FF2B5EF4-FFF2-40B4-BE49-F238E27FC236}">
                <a16:creationId xmlns:a16="http://schemas.microsoft.com/office/drawing/2014/main" id="{1FDD2AD4-3CBB-4718-8708-A4ABD22FEE4F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4" name="addin_grouplist" hidden="1">
            <a:extLst>
              <a:ext uri="{FF2B5EF4-FFF2-40B4-BE49-F238E27FC236}">
                <a16:creationId xmlns:a16="http://schemas.microsoft.com/office/drawing/2014/main" id="{89CA383D-0F6C-4656-8C17-CCCA7960CDC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574B200B-554A-44F6-A5CF-7E5E17C8547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E9F05AAF-95F2-4DEB-9E39-9C52A1AA2ECD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A0564F8C-C50F-400D-BD2B-ED1C4763FC27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C6402-B72B-43A7-AB55-858B3D9C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D099F6-7C77-4DBE-8B36-12B42A9CBF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84A91-9223-4B5D-BCF2-07CADE2A90D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11471910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4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79B2-2B36-4C4F-8B4A-5CE97327C93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1AEDF-947D-4C51-A230-4B0365289C6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C2CE6A29-6246-4580-A5FA-2D5885A1539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98F27F19-D47F-495E-828B-1AF61ADC44C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2FF72899-ED59-44CD-BF9F-5023DE954F8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E5BE92ED-31F4-4F13-B1C7-BF448E3ACBC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2113ADE0-F1CB-4DEC-B131-1685CCD7866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E4454965-3397-41CA-B1F5-35396BC493E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2CC695BA-6216-43EE-B964-1DB73F921FF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fillplaceholders" hidden="1">
            <a:extLst>
              <a:ext uri="{FF2B5EF4-FFF2-40B4-BE49-F238E27FC236}">
                <a16:creationId xmlns:a16="http://schemas.microsoft.com/office/drawing/2014/main" id="{AAA7F7F0-C755-4553-AE18-0D94AC09AC7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B1D62193-3764-4D2E-AFE6-E6BA9714CD8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403BB9-C6B8-4F3F-A5A4-C1B950E4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C920D9-4935-4D73-B57C-ECC0E555683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2C0B99-C76A-4C57-8420-CE2C32240E2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60046" y="1757499"/>
            <a:ext cx="5489213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3C3D9C-6063-4223-8367-D7A6F0AE0E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82726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663A1-2629-4617-879F-3B81440FAA2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42742" y="1757499"/>
            <a:ext cx="5489213" cy="4301395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01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FC538-4B47-4FE9-9556-278912EBB00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4E285-6038-4E35-AA24-93DE345763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D15DC-962D-4644-943D-84A382CEF8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0DE9C538-DDC1-48C5-8D5A-8807D5402793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3244FB41-C9AC-4D26-AFCB-CFC71E7BE0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E08E81ED-21CE-44CF-A8EF-06A08B47A5C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EE36E4C-1C72-4D3E-857D-C50FA456E8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879B8875-9C46-447E-AE47-D33CF53627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addin_grouplist" hidden="1">
            <a:extLst>
              <a:ext uri="{FF2B5EF4-FFF2-40B4-BE49-F238E27FC236}">
                <a16:creationId xmlns:a16="http://schemas.microsoft.com/office/drawing/2014/main" id="{DE421A5B-242F-4987-A4E4-97D981647AE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985F4FD-420C-4F49-AA8A-F408AEF26A1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fillplaceholders" hidden="1">
            <a:extLst>
              <a:ext uri="{FF2B5EF4-FFF2-40B4-BE49-F238E27FC236}">
                <a16:creationId xmlns:a16="http://schemas.microsoft.com/office/drawing/2014/main" id="{5F7C7520-95E1-4F4E-B418-2FE19FCD540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241653B0-2067-4F33-844C-6C207770FD39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FDF87C-567D-4D61-B80A-2B0FAB9C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4C3231-33DF-4ABD-AA6A-B1871500D64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5A26B-A462-46A4-B17F-67CABD1A574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A7F80C-D0EF-4064-8ACA-92B713F9085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5C8A5-7299-4154-B01A-CDF5B73327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439D-D17B-475A-8193-F8109FACE96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6D50BD7-4B2C-45A9-A4A8-CD09667C2241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ED7AC86C-E0C4-40C1-9970-E4FFA790590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D98AC88F-A26E-4CB1-B344-4D5083606F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B30E7760-9EB2-4824-8490-521CB6A5DC6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19778B3C-AE55-4C1F-96D4-89E77FFEFB4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7689DE6A-399F-4F9E-BE8F-AB75D8AE61D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D7A441A-9434-488E-8E7A-06B2DAD3BCB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fillplaceholders" hidden="1">
            <a:extLst>
              <a:ext uri="{FF2B5EF4-FFF2-40B4-BE49-F238E27FC236}">
                <a16:creationId xmlns:a16="http://schemas.microsoft.com/office/drawing/2014/main" id="{48FD3B42-1D9C-4FB6-9DC4-7E69FC9CF38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254A42F-FF0C-4C4B-97C3-6E091C71ACB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032E34-F0A1-4B98-A1D4-074D7E12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8D3CC65-E828-4E6B-8A5D-06923E4A058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half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Text Placeholder 10" descr="Logo university of oslo">
            <a:extLst>
              <a:ext uri="{FF2B5EF4-FFF2-40B4-BE49-F238E27FC236}">
                <a16:creationId xmlns:a16="http://schemas.microsoft.com/office/drawing/2014/main" id="{96999028-C41F-4383-938C-0AEE48CAEA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40" name="addin_colorlist" hidden="1">
            <a:extLst>
              <a:ext uri="{FF2B5EF4-FFF2-40B4-BE49-F238E27FC236}">
                <a16:creationId xmlns:a16="http://schemas.microsoft.com/office/drawing/2014/main" id="{0CB79622-130F-4A1A-8EC5-70CBAAC9E9D8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51D2CD-35CD-4A7B-BC9F-BFE7A1DB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D5E4F3D-E45B-4F29-8FB6-9397C493EE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5C047C-D021-4993-8BCA-6B52BE3A40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6D1AE6-D2B5-49B9-8C2A-EE3784123E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C45229-2034-4A47-89E1-3DAB700E96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6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boxes with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59CDE-097F-4AD1-8202-1C8557143B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B0D35-1F56-48D2-95A5-1514CE438CB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5FD3C014-9E5F-4D52-AFEA-9C349607CFC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027F98E-B41D-4718-9D7F-C82CACC5578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AC47F86E-2E0D-4B6F-B94E-693E0865AE0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EBBD227F-7704-4B8B-992A-E396C5C9BEE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FD65ED66-9D76-463A-9247-452FDF8FE9B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EDA4071-7A3D-45EF-8A0E-0C8B7CBF10E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09DAA4A-7252-4239-8860-0B50473F962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59168833-2E68-428A-8A6E-DA49825F139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D43D6145-200D-4A10-8317-8D44D52A214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459DA60-25AC-4B9F-9907-8F39820B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DD13DAB-6AD9-4B6F-A8DC-1ACB28B999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11BF262-7351-49AE-A83E-641151EDDA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9E50BAE-F00A-4BCB-85AA-3D786FF0CCC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AEA75ED-F545-4088-BCA2-805D7040EE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58F7701-C11C-4D9A-9E67-24E9EED80D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BBE916C-1538-4BB4-BBB6-32721527176C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B4FECD9-5E4C-41DF-BF95-E9AEA8165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FC23A3F8-5F5B-4FEE-9D3E-DD23605A76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48DE5AEB-CFBE-4C32-B1AF-59BE54C49A22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3F8EC-435C-4B71-B75E-816E331B740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C78E7-5B5A-4EE3-B029-42635C54C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3064328-310D-4B60-A376-3CC76BEA476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BE53A34-85F8-4E64-8AED-55FF99769A1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C39B4D58-EABC-4B56-92BC-EE42B94D2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DE6A2B87-5071-42B4-A792-74A28AE96A4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DAB1A706-6027-4218-BA99-DB2D6263AC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24B1BBC-09BF-4EDD-819E-BABBAEB46F4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ACA01BE-C7CC-48BF-ABB4-0C92C5144BC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0A92121-FB1E-456F-B9C5-BACA09F076F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18C4AD3C-8DAE-4C36-A451-B0DC0DDE638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51AD55-8E29-4CA8-9662-66FF628F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F3BBBE9-00FB-4EB4-BA4B-4AEAFADE296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0147C48-CE7C-4ADC-B303-FF71AF51F4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CA119-676E-4CC0-B327-FD645BCE7FB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5" y="3466046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BF1C4B3-671D-4B0B-9DC8-D7DF19163D4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DC95209-B9BF-4995-AB5C-F9DD50E9C5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2CA4-30E1-4D48-8F75-1F661A3713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19319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85CD4D0C-600A-44FB-B5E2-D61C2E19C7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F7AD52F7-DF98-4872-9B20-339BCFCA63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7475-031F-4C3C-8037-D9E91900C86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255660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2304F-BB43-4D12-B83D-02C5FD8197F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62047-812A-4356-A8E0-D0CA23D39A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E9A2930-F5F3-416C-9EC0-FD52769E1D1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1E8602A-8D5C-48AA-AA18-68AFE330C38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226E046-A302-48B4-B28C-9CD7E32BBC0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B54B55EC-2D73-44B1-A1DB-E2EBBC5BAF4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8" name="addin_image" hidden="1">
            <a:extLst>
              <a:ext uri="{FF2B5EF4-FFF2-40B4-BE49-F238E27FC236}">
                <a16:creationId xmlns:a16="http://schemas.microsoft.com/office/drawing/2014/main" id="{6A3A5B56-7A3C-4AFA-AAF9-E1AC8EF3092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9" name="addin_grouplist" hidden="1">
            <a:extLst>
              <a:ext uri="{FF2B5EF4-FFF2-40B4-BE49-F238E27FC236}">
                <a16:creationId xmlns:a16="http://schemas.microsoft.com/office/drawing/2014/main" id="{EE57E959-417E-44F7-AFC1-2F2F190A0E3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0" name="addin_logo" hidden="1">
            <a:extLst>
              <a:ext uri="{FF2B5EF4-FFF2-40B4-BE49-F238E27FC236}">
                <a16:creationId xmlns:a16="http://schemas.microsoft.com/office/drawing/2014/main" id="{C76EE1D2-EA46-47F9-B6F4-D148F8E8C5F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fillplaceholders" hidden="1">
            <a:extLst>
              <a:ext uri="{FF2B5EF4-FFF2-40B4-BE49-F238E27FC236}">
                <a16:creationId xmlns:a16="http://schemas.microsoft.com/office/drawing/2014/main" id="{806A214F-E939-4F0F-B574-1E61FA6B218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2" name="addin_background" hidden="1">
            <a:extLst>
              <a:ext uri="{FF2B5EF4-FFF2-40B4-BE49-F238E27FC236}">
                <a16:creationId xmlns:a16="http://schemas.microsoft.com/office/drawing/2014/main" id="{7732CAD8-F361-4B4D-8E20-B548127CBB2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CF55CC-547D-4387-8DEA-0224CA95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80A3C0F-1FF6-4AA9-9D13-8BC50F7AEB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0EA39FA-C4EF-4D9F-9F5D-6ED462DC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7DD4DF5-C61D-4B1A-A800-6A909C0139E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F80DA054-9B3F-47C7-B4F8-B9556EED12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C22F697-45AB-4216-91D4-AA7398A489B6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E268EC8F-07B4-46BD-919B-7D31E2120C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5091368-E7A0-4333-8802-809A3D440785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263E7-08FD-4560-BD3B-C5D1C739A9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2AB67B8-76C6-48BA-9D05-277FF29D0BE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0474-3338-40C3-87FC-F73889A04CD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1102-D50C-4D40-87C3-107C3022CF1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A4C5798D-61DD-49BE-B726-2DBA0927DC28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9E076A75-E078-4AEB-B115-BB2D26D7443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5AD33A6-E3EC-428F-959C-EF0BF557FC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A1A3D91E-F2F2-4F6A-A44B-01BBB12A5BB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8BCF0FF1-759F-4CAE-BF12-A505B67B4C3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045DAFFC-A617-42D3-803F-9873671E7FCB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4F1C7AB2-FEE3-4AF0-A47C-C7FCC3023B9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3DB4D7B-A021-45CF-8785-009D2691C359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EB8E98F1-16E5-40E7-86DF-2FC4C5A6770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D3436F9-D3EE-48BA-8DF3-69C2FF9C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FD8CF49-0AA3-4291-B6C2-1870C9FD9B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C02D407-5621-40EF-92C8-0B18E559BA3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C3E651D-DB87-4F87-BD30-F61551131089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69951CE8-6BE0-46B7-A197-CE746DC078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24DDBEE-7F9A-4AB6-B190-AE8C11BC57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D3071F5-7810-4E1A-8C97-32551E36FE1C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33332F7-AA1A-4861-973F-29492AA959A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850785E-9E17-43E3-BEAC-4E4A79F7DE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1B474A-19AA-4CC8-8BE0-C96DFB2CF19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A7C980ED-5FB3-4496-A760-8F04D14B7B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485FC4-776F-4842-9B1B-54EF34BD59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BF9C007C-1EF8-4322-ACF8-6B3FFD3566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DED8-733B-4015-A7CA-A05638F7AA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8E388-3742-4614-842F-C221FF66F72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DB0A71-ABBE-4212-8203-0B0EA603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4737768-15D0-4A86-BF76-1E9CC0CBDC3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E4A8320A-E0D5-4F63-AC6D-204A0CC80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D9C903-9404-41AF-92C3-86557E0BE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2A4B3A1-7BE8-4922-989D-1E1D84453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54D52BE-21A6-4970-B805-9214FE8519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47E2F4C-17D1-4893-96FE-B54EA6D17734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7B8E7794-EE6A-4458-9940-E2D4F2803F41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5FD81-8099-440B-91E9-2813AE81404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32972-1288-4890-888F-5A648DC46AB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44053FB2-BAC4-4472-A1A8-426A1DAADF3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C2A0472-EAC0-4C16-BD58-9BDF1BD9D27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A44EB5-FE74-45E2-ADDB-62AC6A39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9FF8439-61D0-476B-B464-B7C77500F3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611D51E-61D6-4739-81A1-ABD0609733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59A782C-C3AD-46DF-8016-2F6CABBEE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EFF368-F3D3-4208-93C5-E76ED06BFE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C0E5A-BD14-477B-BD8D-DC00216070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76D9D91-30ED-442E-AA61-3F5065C0A6B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4C54C5EF-FA46-4C08-B3D9-B43A5483B345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3E1D8884-C1B5-4005-BC18-B67DAD11909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1890ED-EDFF-4F97-A73E-852CAB10C6F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0F362B01-572E-40F1-A00C-F460165626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CD586-6E66-4AC8-B5DE-964E9FAF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3EEEF-D5D4-41E6-81E7-1D9E527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4316-7482-4098-A234-A83B220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76E5AEC-489F-4AAC-9D27-09C4600603C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7" name="addin_background" hidden="1">
            <a:extLst>
              <a:ext uri="{FF2B5EF4-FFF2-40B4-BE49-F238E27FC236}">
                <a16:creationId xmlns:a16="http://schemas.microsoft.com/office/drawing/2014/main" id="{52F5D15A-B48F-4597-B76A-3B8EB8C1A5A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511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Pictu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2CD0FF08-2E00-7EEE-60E0-42DE3FDF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3" name="Text Placeholder 10" descr="Logo university of oslo">
            <a:extLst>
              <a:ext uri="{FF2B5EF4-FFF2-40B4-BE49-F238E27FC236}">
                <a16:creationId xmlns:a16="http://schemas.microsoft.com/office/drawing/2014/main" id="{855DB83D-7815-446A-9472-E7D6F3376D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7" name="addin_colorlist" hidden="1">
            <a:extLst>
              <a:ext uri="{FF2B5EF4-FFF2-40B4-BE49-F238E27FC236}">
                <a16:creationId xmlns:a16="http://schemas.microsoft.com/office/drawing/2014/main" id="{1FCA16A7-EA16-45D3-8A2E-0D6324945E7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87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F14B380-76DE-4173-B7D3-31E7A36654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DB6EDC5-0DC0-49D7-8862-D897F60A38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E568436-D422-4A9F-A35E-6ECC932FC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79B71B-2B27-4E24-9281-48B2C896AC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0DED61E-0C4F-472B-A28B-E496A1EE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205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full width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545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full width UiO Content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337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2" name="Graphic 21" descr="UiO segl">
            <a:extLst>
              <a:ext uri="{FF2B5EF4-FFF2-40B4-BE49-F238E27FC236}">
                <a16:creationId xmlns:a16="http://schemas.microsoft.com/office/drawing/2014/main" id="{EC01DC75-D0B0-4B26-A9E0-4DA4332550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colorlist" hidden="1">
            <a:extLst>
              <a:ext uri="{FF2B5EF4-FFF2-40B4-BE49-F238E27FC236}">
                <a16:creationId xmlns:a16="http://schemas.microsoft.com/office/drawing/2014/main" id="{7F0B4600-01AF-4489-BB06-80DDCB1334FF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2797541-CC8A-4BF9-AD61-F95B5D424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F9F285-7481-495A-B1F0-6CB04E7E3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5D7F869-7DD8-42A9-BFA1-5DF06F572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9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facul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colorlist" hidden="1">
            <a:extLst>
              <a:ext uri="{FF2B5EF4-FFF2-40B4-BE49-F238E27FC236}">
                <a16:creationId xmlns:a16="http://schemas.microsoft.com/office/drawing/2014/main" id="{3B6997BB-B94A-40D6-A78C-AD58CB198E0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faculty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7A13BE6F-3781-43DF-AA89-B8DEEDEF9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F16A078A-965E-4FF3-B0E0-E928670830B3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7D8FAB-5135-4ED0-ACB7-2739C6B82F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C5E1721-C410-49BE-9F3F-248051097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F0B331-B584-46FA-B290-ADD1C599D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579993-FE03-45A3-B1FB-C50D4B5D62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institu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colorlist" hidden="1">
            <a:extLst>
              <a:ext uri="{FF2B5EF4-FFF2-40B4-BE49-F238E27FC236}">
                <a16:creationId xmlns:a16="http://schemas.microsoft.com/office/drawing/2014/main" id="{42E83DC4-A084-4DCE-BDE0-EDA5F5F7AB66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Graphic 4" descr="Logo university of oslo">
            <a:extLst>
              <a:ext uri="{FF2B5EF4-FFF2-40B4-BE49-F238E27FC236}">
                <a16:creationId xmlns:a16="http://schemas.microsoft.com/office/drawing/2014/main" id="{FC22999A-40AC-4186-8730-BF6B9FCCF0E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81001" y="6280142"/>
            <a:ext cx="767518" cy="2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722" r:id="rId5"/>
    <p:sldLayoutId id="2147483699" r:id="rId6"/>
    <p:sldLayoutId id="2147483698" r:id="rId7"/>
    <p:sldLayoutId id="2147483700" r:id="rId8"/>
    <p:sldLayoutId id="2147483720" r:id="rId9"/>
    <p:sldLayoutId id="2147483719" r:id="rId10"/>
    <p:sldLayoutId id="2147483721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een planet with blue lights&#10;&#10;AI-generated content may be incorrect.">
            <a:extLst>
              <a:ext uri="{FF2B5EF4-FFF2-40B4-BE49-F238E27FC236}">
                <a16:creationId xmlns:a16="http://schemas.microsoft.com/office/drawing/2014/main" id="{C765DF22-37FB-BF2C-C76D-CB26F25523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D3CC8B-8B10-806A-B50A-A864B732A3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060A9-7E48-54FC-14DD-0D764374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ecosystem modelling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EDD7A0-F637-FCDF-F51F-C5F4B83285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9038" y="3911728"/>
            <a:ext cx="5716962" cy="757238"/>
          </a:xfrm>
        </p:spPr>
        <p:txBody>
          <a:bodyPr/>
          <a:lstStyle/>
          <a:p>
            <a:r>
              <a:rPr lang="en-US" b="1" dirty="0"/>
              <a:t>Use cases</a:t>
            </a:r>
            <a:r>
              <a:rPr lang="en-US" dirty="0"/>
              <a:t>: land cover classification and land surface model parameter estimation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64D5008-042D-81A1-2FBD-20014D422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800" y="4976380"/>
            <a:ext cx="5716962" cy="258079"/>
          </a:xfrm>
        </p:spPr>
        <p:txBody>
          <a:bodyPr/>
          <a:lstStyle/>
          <a:p>
            <a:r>
              <a:rPr lang="en-US" dirty="0"/>
              <a:t>Hydrological Council Meeting, </a:t>
            </a:r>
            <a:r>
              <a:rPr lang="en-US" dirty="0" err="1"/>
              <a:t>Statkraft</a:t>
            </a:r>
            <a:endParaRPr lang="en-US" dirty="0"/>
          </a:p>
          <a:p>
            <a:r>
              <a:rPr lang="en-US" dirty="0"/>
              <a:t>25.04.2025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6538A0-CE7D-F4C1-3AD8-FB9059ECB9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800" y="5901581"/>
            <a:ext cx="5716962" cy="226283"/>
          </a:xfrm>
        </p:spPr>
        <p:txBody>
          <a:bodyPr/>
          <a:lstStyle/>
          <a:p>
            <a:r>
              <a:rPr lang="en-US" dirty="0"/>
              <a:t>Lasse T. Keetz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96B85C-0FC1-A1EC-1CDD-A30E5A585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800" y="6168312"/>
            <a:ext cx="5716962" cy="226283"/>
          </a:xfrm>
        </p:spPr>
        <p:txBody>
          <a:bodyPr/>
          <a:lstStyle/>
          <a:p>
            <a:r>
              <a:rPr lang="en-US" dirty="0"/>
              <a:t>Department of Geosciences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82604E-C8F2-FD95-F93B-F375956806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3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CA285-8885-18B2-E2CA-E761A795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D447C-B54D-C878-2988-0DA99C27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C4A2E-10E2-E1DF-DE30-EA7411B36965}"/>
              </a:ext>
            </a:extLst>
          </p:cNvPr>
          <p:cNvSpPr txBox="1"/>
          <p:nvPr/>
        </p:nvSpPr>
        <p:spPr>
          <a:xfrm>
            <a:off x="1062825" y="2551837"/>
            <a:ext cx="1006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Ex. 2: Land Surface Model </a:t>
            </a:r>
            <a:r>
              <a:rPr lang="en-US" sz="4800" b="1" dirty="0"/>
              <a:t>(LSM)</a:t>
            </a:r>
            <a:r>
              <a:rPr lang="de-DE" sz="4800" b="1" dirty="0"/>
              <a:t> Parameter </a:t>
            </a:r>
            <a:r>
              <a:rPr lang="de-DE" sz="4800" b="1" dirty="0" err="1"/>
              <a:t>Estimation</a:t>
            </a:r>
            <a:endParaRPr lang="nb-NO" sz="600" b="1" dirty="0"/>
          </a:p>
        </p:txBody>
      </p:sp>
    </p:spTree>
    <p:extLst>
      <p:ext uri="{BB962C8B-B14F-4D97-AF65-F5344CB8AC3E}">
        <p14:creationId xmlns:p14="http://schemas.microsoft.com/office/powerpoint/2010/main" val="8625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C0CD99-AA28-2109-2C0A-1366B464A1F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8EA81-E08A-C29F-3F96-534F866000D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7E2FAB-2ADE-DADC-9A87-6D4B0315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Land surface model – CLM-FATES </a:t>
            </a:r>
            <a:endParaRPr lang="nb-NO" dirty="0"/>
          </a:p>
        </p:txBody>
      </p:sp>
      <p:pic>
        <p:nvPicPr>
          <p:cNvPr id="6" name="popsicleplot_ens_0002year_0002_borders_animation">
            <a:hlinkClick r:id="" action="ppaction://media"/>
            <a:extLst>
              <a:ext uri="{FF2B5EF4-FFF2-40B4-BE49-F238E27FC236}">
                <a16:creationId xmlns:a16="http://schemas.microsoft.com/office/drawing/2014/main" id="{BB98E466-E5AF-8009-F008-B9954197E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1350" y="3984461"/>
            <a:ext cx="4963182" cy="2791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102E2E-F747-FE9D-8877-87985707555B}"/>
              </a:ext>
            </a:extLst>
          </p:cNvPr>
          <p:cNvSpPr txBox="1"/>
          <p:nvPr/>
        </p:nvSpPr>
        <p:spPr>
          <a:xfrm>
            <a:off x="6729958" y="6152145"/>
            <a:ext cx="4217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600 Years of Forest Dynamics using the FATES model at Barro Colorado Island, Panama. Created by Charles </a:t>
            </a:r>
            <a:r>
              <a:rPr lang="en-US" dirty="0" err="1"/>
              <a:t>Koven</a:t>
            </a:r>
            <a:r>
              <a:rPr lang="en-US" dirty="0"/>
              <a:t>.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26B0A-98C2-5A6C-24F8-13358B141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74" y="2198277"/>
            <a:ext cx="3618815" cy="2578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61CC3A-F310-BD99-7C01-16CE20D6B2AE}"/>
              </a:ext>
            </a:extLst>
          </p:cNvPr>
          <p:cNvSpPr txBox="1"/>
          <p:nvPr/>
        </p:nvSpPr>
        <p:spPr>
          <a:xfrm>
            <a:off x="574599" y="4806739"/>
            <a:ext cx="36188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b="1" dirty="0" err="1"/>
              <a:t>Adapted</a:t>
            </a:r>
            <a:r>
              <a:rPr lang="nb-NO" b="1" dirty="0"/>
              <a:t> from</a:t>
            </a:r>
            <a:r>
              <a:rPr lang="nb-NO" dirty="0"/>
              <a:t>: https://cml.jbnu.ac.kr/cml/11846/subview.do</a:t>
            </a:r>
          </a:p>
        </p:txBody>
      </p:sp>
      <p:pic>
        <p:nvPicPr>
          <p:cNvPr id="15" name="Picture 14" descr="A diagram of different types of land&#10;&#10;AI-generated content may be incorrect.">
            <a:extLst>
              <a:ext uri="{FF2B5EF4-FFF2-40B4-BE49-F238E27FC236}">
                <a16:creationId xmlns:a16="http://schemas.microsoft.com/office/drawing/2014/main" id="{3BE4E862-9303-84B3-F455-E70C89AAB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74" y="1097789"/>
            <a:ext cx="4636766" cy="302114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20F5E5-39C5-2AB5-3C67-B402D5EE9CC4}"/>
              </a:ext>
            </a:extLst>
          </p:cNvPr>
          <p:cNvCxnSpPr>
            <a:cxnSpLocks/>
          </p:cNvCxnSpPr>
          <p:nvPr/>
        </p:nvCxnSpPr>
        <p:spPr>
          <a:xfrm flipV="1">
            <a:off x="1781092" y="1624597"/>
            <a:ext cx="4524594" cy="1436655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8DD9AC-BE5A-10A0-6447-CDA01D2B6AD5}"/>
              </a:ext>
            </a:extLst>
          </p:cNvPr>
          <p:cNvCxnSpPr>
            <a:cxnSpLocks/>
          </p:cNvCxnSpPr>
          <p:nvPr/>
        </p:nvCxnSpPr>
        <p:spPr>
          <a:xfrm flipH="1">
            <a:off x="6291643" y="2198277"/>
            <a:ext cx="282449" cy="229421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0D51C25-CEF5-B1CB-573A-E43A6411879A}"/>
              </a:ext>
            </a:extLst>
          </p:cNvPr>
          <p:cNvSpPr txBox="1"/>
          <p:nvPr/>
        </p:nvSpPr>
        <p:spPr>
          <a:xfrm>
            <a:off x="6389756" y="4118933"/>
            <a:ext cx="5198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00" b="1" dirty="0"/>
              <a:t>From</a:t>
            </a:r>
            <a:r>
              <a:rPr lang="nb-NO" sz="700" dirty="0"/>
              <a:t>: Lawrence, David &amp; </a:t>
            </a:r>
            <a:r>
              <a:rPr lang="nb-NO" sz="700" dirty="0" err="1"/>
              <a:t>Hurtt</a:t>
            </a:r>
            <a:r>
              <a:rPr lang="nb-NO" sz="700" dirty="0"/>
              <a:t>, George &amp; </a:t>
            </a:r>
            <a:r>
              <a:rPr lang="nb-NO" sz="700" dirty="0" err="1"/>
              <a:t>Arneth</a:t>
            </a:r>
            <a:r>
              <a:rPr lang="nb-NO" sz="700" dirty="0"/>
              <a:t>, </a:t>
            </a:r>
            <a:r>
              <a:rPr lang="nb-NO" sz="700" dirty="0" err="1"/>
              <a:t>Almut</a:t>
            </a:r>
            <a:r>
              <a:rPr lang="nb-NO" sz="700" dirty="0"/>
              <a:t> et al. (2016). The Land </a:t>
            </a:r>
            <a:r>
              <a:rPr lang="nb-NO" sz="700" dirty="0" err="1"/>
              <a:t>Use</a:t>
            </a:r>
            <a:r>
              <a:rPr lang="nb-NO" sz="700" dirty="0"/>
              <a:t> Model </a:t>
            </a:r>
            <a:r>
              <a:rPr lang="nb-NO" sz="700" dirty="0" err="1"/>
              <a:t>Intercomparison</a:t>
            </a:r>
            <a:r>
              <a:rPr lang="nb-NO" sz="700" dirty="0"/>
              <a:t> Project (LUMIP): </a:t>
            </a:r>
            <a:r>
              <a:rPr lang="nb-NO" sz="700" dirty="0" err="1"/>
              <a:t>Rationale</a:t>
            </a:r>
            <a:r>
              <a:rPr lang="nb-NO" sz="700" dirty="0"/>
              <a:t> and </a:t>
            </a:r>
            <a:r>
              <a:rPr lang="nb-NO" sz="700" dirty="0" err="1"/>
              <a:t>experimental</a:t>
            </a:r>
            <a:r>
              <a:rPr lang="nb-NO" sz="700" dirty="0"/>
              <a:t> design. </a:t>
            </a:r>
            <a:r>
              <a:rPr lang="nb-NO" sz="700" dirty="0" err="1"/>
              <a:t>Geoscientific</a:t>
            </a:r>
            <a:r>
              <a:rPr lang="nb-NO" sz="700" dirty="0"/>
              <a:t> Model Development </a:t>
            </a:r>
            <a:r>
              <a:rPr lang="nb-NO" sz="700" dirty="0" err="1"/>
              <a:t>Discussions</a:t>
            </a:r>
            <a:r>
              <a:rPr lang="nb-NO" sz="700" dirty="0"/>
              <a:t>. 2016. 1-42. 10.5194/gmd-2016-76. </a:t>
            </a:r>
          </a:p>
        </p:txBody>
      </p:sp>
    </p:spTree>
    <p:extLst>
      <p:ext uri="{BB962C8B-B14F-4D97-AF65-F5344CB8AC3E}">
        <p14:creationId xmlns:p14="http://schemas.microsoft.com/office/powerpoint/2010/main" val="5979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1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1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0283D48-61AB-CA5A-611F-0F2D4E63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nb-NO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006795-E4C4-76AB-B040-A107B070124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6465299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Inconsistencies between…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…LSM predictions and observations (e.g., LAI biases)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…different LSMs and long-term projections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State</a:t>
            </a:r>
            <a:r>
              <a:rPr lang="en-US" dirty="0"/>
              <a:t>-of-the-art</a:t>
            </a:r>
            <a:r>
              <a:rPr lang="nb-NO" dirty="0"/>
              <a:t> LSMs </a:t>
            </a:r>
            <a:r>
              <a:rPr lang="nb-NO" dirty="0">
                <a:sym typeface="Wingdings" panose="05000000000000000000" pitchFamily="2" charset="2"/>
              </a:rPr>
              <a:t></a:t>
            </a:r>
            <a:r>
              <a:rPr lang="nb-NO" dirty="0"/>
              <a:t> 100’s to 1000’s </a:t>
            </a:r>
            <a:r>
              <a:rPr lang="nb-NO" dirty="0" err="1"/>
              <a:t>of</a:t>
            </a:r>
            <a:r>
              <a:rPr lang="nb-NO" dirty="0"/>
              <a:t>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High </a:t>
            </a:r>
            <a:r>
              <a:rPr lang="nb-NO" dirty="0" err="1"/>
              <a:t>parametric</a:t>
            </a:r>
            <a:r>
              <a:rPr lang="nb-NO" dirty="0"/>
              <a:t> </a:t>
            </a:r>
            <a:r>
              <a:rPr lang="nb-NO" dirty="0" err="1"/>
              <a:t>uncertainty</a:t>
            </a:r>
            <a:endParaRPr lang="nb-NO" dirty="0"/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dirty="0"/>
              <a:t>«</a:t>
            </a:r>
            <a:r>
              <a:rPr lang="en-US" dirty="0"/>
              <a:t>We found that parameter effects can exceed scenario effect</a:t>
            </a:r>
            <a:r>
              <a:rPr lang="nb-NO" dirty="0"/>
              <a:t>s […]» (Kennedy et al., in </a:t>
            </a:r>
            <a:r>
              <a:rPr lang="nb-NO" dirty="0" err="1"/>
              <a:t>review</a:t>
            </a:r>
            <a:r>
              <a:rPr lang="nb-NO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289E58-8EE5-B534-B242-1EF1F3EE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20" y="419849"/>
            <a:ext cx="3854801" cy="36922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54253A-A037-45E6-A3E7-F288283A95BD}"/>
              </a:ext>
            </a:extLst>
          </p:cNvPr>
          <p:cNvSpPr txBox="1"/>
          <p:nvPr/>
        </p:nvSpPr>
        <p:spPr>
          <a:xfrm>
            <a:off x="7550382" y="4112099"/>
            <a:ext cx="3953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1" dirty="0" err="1"/>
              <a:t>Figure</a:t>
            </a:r>
            <a:r>
              <a:rPr lang="nb-NO" sz="1050" b="1" dirty="0"/>
              <a:t> 2</a:t>
            </a:r>
            <a:r>
              <a:rPr lang="nb-NO" sz="1050" dirty="0"/>
              <a:t>. Model </a:t>
            </a:r>
            <a:r>
              <a:rPr lang="nb-NO" sz="1050" dirty="0" err="1"/>
              <a:t>mean</a:t>
            </a:r>
            <a:r>
              <a:rPr lang="nb-NO" sz="1050" dirty="0"/>
              <a:t> </a:t>
            </a:r>
            <a:r>
              <a:rPr lang="nb-NO" sz="1050" dirty="0" err="1"/>
              <a:t>values</a:t>
            </a:r>
            <a:r>
              <a:rPr lang="nb-NO" sz="1050" dirty="0"/>
              <a:t> and </a:t>
            </a:r>
            <a:r>
              <a:rPr lang="nb-NO" sz="1050" dirty="0" err="1"/>
              <a:t>the</a:t>
            </a:r>
            <a:r>
              <a:rPr lang="nb-NO" sz="1050" dirty="0"/>
              <a:t> range </a:t>
            </a:r>
            <a:r>
              <a:rPr lang="nb-NO" sz="1050" dirty="0" err="1"/>
              <a:t>across</a:t>
            </a:r>
            <a:r>
              <a:rPr lang="nb-NO" sz="1050" dirty="0"/>
              <a:t> </a:t>
            </a:r>
            <a:r>
              <a:rPr lang="nb-NO" sz="1050" dirty="0" err="1"/>
              <a:t>models</a:t>
            </a:r>
            <a:r>
              <a:rPr lang="nb-NO" sz="1050" dirty="0"/>
              <a:t> for </a:t>
            </a:r>
            <a:r>
              <a:rPr lang="nb-NO" sz="1050" dirty="0" err="1"/>
              <a:t>annual</a:t>
            </a:r>
            <a:r>
              <a:rPr lang="nb-NO" sz="1050" dirty="0"/>
              <a:t> </a:t>
            </a:r>
            <a:r>
              <a:rPr lang="nb-NO" sz="1050" dirty="0" err="1"/>
              <a:t>simulated</a:t>
            </a:r>
            <a:r>
              <a:rPr lang="nb-NO" sz="1050" dirty="0"/>
              <a:t> </a:t>
            </a:r>
            <a:r>
              <a:rPr lang="nb-NO" sz="1050" dirty="0" err="1"/>
              <a:t>atmosphere</a:t>
            </a:r>
            <a:r>
              <a:rPr lang="nb-NO" sz="1050" dirty="0"/>
              <a:t>–land CO2 </a:t>
            </a:r>
            <a:r>
              <a:rPr lang="nb-NO" sz="1050" dirty="0" err="1"/>
              <a:t>flux</a:t>
            </a:r>
            <a:r>
              <a:rPr lang="nb-NO" sz="1050" dirty="0"/>
              <a:t> for </a:t>
            </a:r>
            <a:r>
              <a:rPr lang="nb-NO" sz="1050" dirty="0" err="1"/>
              <a:t>participating</a:t>
            </a:r>
            <a:r>
              <a:rPr lang="nb-NO" sz="1050" dirty="0"/>
              <a:t> CMIP6 </a:t>
            </a:r>
            <a:r>
              <a:rPr lang="nb-NO" sz="1050" dirty="0" err="1"/>
              <a:t>models</a:t>
            </a:r>
            <a:r>
              <a:rPr lang="nb-NO" sz="1050" dirty="0"/>
              <a:t> from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fully</a:t>
            </a:r>
            <a:r>
              <a:rPr lang="nb-NO" sz="1050" dirty="0"/>
              <a:t>, </a:t>
            </a:r>
            <a:r>
              <a:rPr lang="nb-NO" sz="1050" dirty="0" err="1"/>
              <a:t>biogeochemically</a:t>
            </a:r>
            <a:r>
              <a:rPr lang="nb-NO" sz="1050" dirty="0"/>
              <a:t>, and </a:t>
            </a:r>
            <a:r>
              <a:rPr lang="nb-NO" sz="1050" dirty="0" err="1"/>
              <a:t>radiatively</a:t>
            </a:r>
            <a:r>
              <a:rPr lang="nb-NO" sz="1050" dirty="0"/>
              <a:t> </a:t>
            </a:r>
            <a:r>
              <a:rPr lang="nb-NO" sz="1050" dirty="0" err="1"/>
              <a:t>coupled</a:t>
            </a:r>
            <a:r>
              <a:rPr lang="nb-NO" sz="1050" dirty="0"/>
              <a:t> </a:t>
            </a:r>
            <a:r>
              <a:rPr lang="nb-NO" sz="1050" dirty="0" err="1"/>
              <a:t>versions</a:t>
            </a:r>
            <a:r>
              <a:rPr lang="nb-NO" sz="1050" dirty="0"/>
              <a:t> </a:t>
            </a:r>
            <a:r>
              <a:rPr lang="nb-NO" sz="1050" dirty="0" err="1"/>
              <a:t>of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1pctCO2 </a:t>
            </a:r>
            <a:r>
              <a:rPr lang="nb-NO" sz="1050" dirty="0" err="1"/>
              <a:t>experiment</a:t>
            </a:r>
            <a:r>
              <a:rPr lang="nb-NO" sz="1050" dirty="0"/>
              <a:t>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i="1" dirty="0"/>
              <a:t>From: </a:t>
            </a:r>
            <a:r>
              <a:rPr lang="nb-NO" i="1" dirty="0" err="1"/>
              <a:t>Arora</a:t>
            </a:r>
            <a:r>
              <a:rPr lang="nb-NO" i="1" dirty="0"/>
              <a:t>, V. K., </a:t>
            </a:r>
            <a:r>
              <a:rPr lang="nb-NO" i="1" dirty="0" err="1"/>
              <a:t>Katavouta</a:t>
            </a:r>
            <a:r>
              <a:rPr lang="nb-NO" i="1" dirty="0"/>
              <a:t>, A., Williams, R. G., et al. (2020): </a:t>
            </a:r>
            <a:r>
              <a:rPr lang="nb-NO" i="1" dirty="0" err="1"/>
              <a:t>Carbon</a:t>
            </a:r>
            <a:r>
              <a:rPr lang="nb-NO" i="1" dirty="0"/>
              <a:t>–</a:t>
            </a:r>
            <a:r>
              <a:rPr lang="nb-NO" i="1" dirty="0" err="1"/>
              <a:t>concentration</a:t>
            </a:r>
            <a:r>
              <a:rPr lang="nb-NO" i="1" dirty="0"/>
              <a:t> and </a:t>
            </a:r>
            <a:r>
              <a:rPr lang="nb-NO" i="1" dirty="0" err="1"/>
              <a:t>carbon</a:t>
            </a:r>
            <a:r>
              <a:rPr lang="nb-NO" i="1" dirty="0"/>
              <a:t>–</a:t>
            </a:r>
            <a:r>
              <a:rPr lang="nb-NO" i="1" dirty="0" err="1"/>
              <a:t>climate</a:t>
            </a:r>
            <a:r>
              <a:rPr lang="nb-NO" i="1" dirty="0"/>
              <a:t> feedbacks in CMIP6 </a:t>
            </a:r>
            <a:r>
              <a:rPr lang="nb-NO" i="1" dirty="0" err="1"/>
              <a:t>models</a:t>
            </a:r>
            <a:r>
              <a:rPr lang="nb-NO" i="1" dirty="0"/>
              <a:t> and </a:t>
            </a:r>
            <a:r>
              <a:rPr lang="nb-NO" i="1" dirty="0" err="1"/>
              <a:t>their</a:t>
            </a:r>
            <a:r>
              <a:rPr lang="nb-NO" i="1" dirty="0"/>
              <a:t> </a:t>
            </a:r>
            <a:r>
              <a:rPr lang="nb-NO" i="1" dirty="0" err="1"/>
              <a:t>comparison</a:t>
            </a:r>
            <a:r>
              <a:rPr lang="nb-NO" i="1" dirty="0"/>
              <a:t> to CMIP5 </a:t>
            </a:r>
            <a:r>
              <a:rPr lang="nb-NO" i="1" dirty="0" err="1"/>
              <a:t>models</a:t>
            </a:r>
            <a:r>
              <a:rPr lang="nb-NO" i="1" dirty="0"/>
              <a:t>, </a:t>
            </a:r>
            <a:r>
              <a:rPr lang="nb-NO" i="1" dirty="0" err="1"/>
              <a:t>Biogeosciences</a:t>
            </a:r>
            <a:r>
              <a:rPr lang="nb-NO" i="1" dirty="0"/>
              <a:t>, 17, 4173–4222, https://doi.org/10.5194/bg-17-4173-2020, 2020. </a:t>
            </a:r>
          </a:p>
        </p:txBody>
      </p:sp>
    </p:spTree>
    <p:extLst>
      <p:ext uri="{BB962C8B-B14F-4D97-AF65-F5344CB8AC3E}">
        <p14:creationId xmlns:p14="http://schemas.microsoft.com/office/powerpoint/2010/main" val="288849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2AC2B-4223-FDE9-5EA9-C2495836B74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9734D-7C9B-63B2-1AF6-A3AC1B4F69E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D1B31-8959-F37B-0AFC-1D91D785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79" y="1728550"/>
            <a:ext cx="6382641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4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1BE126-E1BD-7173-F47C-94DDFBC46E4B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CDB56-252B-1E10-655A-F8C772552E5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C3B986-E9BC-CA84-94C6-E4D11E2C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96533A-F829-A53C-7105-8732492962A5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Computationally feasible</a:t>
            </a:r>
            <a:r>
              <a:rPr lang="en-US" dirty="0"/>
              <a:t> approximate Bayesian inference for parameter estimation when forward models are expensive to run and/or not (easily) differentiable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Three </a:t>
            </a:r>
            <a:r>
              <a:rPr lang="nb-NO" dirty="0" err="1"/>
              <a:t>modular</a:t>
            </a:r>
            <a:r>
              <a:rPr lang="nb-NO" dirty="0"/>
              <a:t> </a:t>
            </a:r>
            <a:r>
              <a:rPr lang="nb-NO" dirty="0" err="1"/>
              <a:t>steps</a:t>
            </a:r>
            <a:r>
              <a:rPr lang="nb-NO" dirty="0"/>
              <a:t>,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tackled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different </a:t>
            </a:r>
            <a:r>
              <a:rPr lang="nb-NO" dirty="0" err="1"/>
              <a:t>methods</a:t>
            </a:r>
            <a:r>
              <a:rPr lang="nb-NO" dirty="0"/>
              <a:t>: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b="1" dirty="0" err="1"/>
              <a:t>Calibrate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fast </a:t>
            </a:r>
            <a:r>
              <a:rPr lang="nb-NO" dirty="0" err="1">
                <a:sym typeface="Wingdings" panose="05000000000000000000" pitchFamily="2" charset="2"/>
              </a:rPr>
              <a:t>approximate</a:t>
            </a:r>
            <a:r>
              <a:rPr lang="nb-NO" dirty="0">
                <a:sym typeface="Wingdings" panose="05000000000000000000" pitchFamily="2" charset="2"/>
              </a:rPr>
              <a:t> samplers (e.g., Ensemble </a:t>
            </a:r>
            <a:r>
              <a:rPr lang="nb-NO" dirty="0" err="1">
                <a:sym typeface="Wingdings" panose="05000000000000000000" pitchFamily="2" charset="2"/>
              </a:rPr>
              <a:t>Kalman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methods</a:t>
            </a:r>
            <a:r>
              <a:rPr lang="nb-NO" dirty="0">
                <a:sym typeface="Wingdings" panose="05000000000000000000" pitchFamily="2" charset="2"/>
              </a:rPr>
              <a:t>)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b="1" u="sng" dirty="0" err="1">
                <a:sym typeface="Wingdings" panose="05000000000000000000" pitchFamily="2" charset="2"/>
              </a:rPr>
              <a:t>Emulate</a:t>
            </a:r>
            <a:r>
              <a:rPr lang="nb-NO" dirty="0">
                <a:sym typeface="Wingdings" panose="05000000000000000000" pitchFamily="2" charset="2"/>
              </a:rPr>
              <a:t>  </a:t>
            </a:r>
            <a:r>
              <a:rPr lang="nb-NO" dirty="0" err="1">
                <a:sym typeface="Wingdings" panose="05000000000000000000" pitchFamily="2" charset="2"/>
              </a:rPr>
              <a:t>machine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learning</a:t>
            </a:r>
            <a:r>
              <a:rPr lang="nb-NO" dirty="0">
                <a:sym typeface="Wingdings" panose="05000000000000000000" pitchFamily="2" charset="2"/>
              </a:rPr>
              <a:t> emulator for parameter-to-data </a:t>
            </a:r>
            <a:r>
              <a:rPr lang="nb-NO" dirty="0" err="1">
                <a:sym typeface="Wingdings" panose="05000000000000000000" pitchFamily="2" charset="2"/>
              </a:rPr>
              <a:t>map</a:t>
            </a:r>
            <a:r>
              <a:rPr lang="nb-NO" dirty="0">
                <a:sym typeface="Wingdings" panose="05000000000000000000" pitchFamily="2" charset="2"/>
              </a:rPr>
              <a:t> (e.g., </a:t>
            </a:r>
            <a:r>
              <a:rPr lang="nb-NO" dirty="0" err="1">
                <a:sym typeface="Wingdings" panose="05000000000000000000" pitchFamily="2" charset="2"/>
              </a:rPr>
              <a:t>Gaussian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Process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Regression</a:t>
            </a:r>
            <a:r>
              <a:rPr lang="nb-NO" dirty="0">
                <a:sym typeface="Wingdings" panose="05000000000000000000" pitchFamily="2" charset="2"/>
              </a:rPr>
              <a:t>)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b="1" dirty="0">
                <a:sym typeface="Wingdings" panose="05000000000000000000" pitchFamily="2" charset="2"/>
              </a:rPr>
              <a:t>Sample</a:t>
            </a:r>
            <a:r>
              <a:rPr lang="nb-NO" dirty="0">
                <a:sym typeface="Wingdings" panose="05000000000000000000" pitchFamily="2" charset="2"/>
              </a:rPr>
              <a:t>  </a:t>
            </a:r>
            <a:r>
              <a:rPr lang="nb-NO" dirty="0" err="1">
                <a:sym typeface="Wingdings" panose="05000000000000000000" pitchFamily="2" charset="2"/>
              </a:rPr>
              <a:t>comprehensive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uncertainty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estimation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with</a:t>
            </a:r>
            <a:r>
              <a:rPr lang="nb-NO" dirty="0">
                <a:sym typeface="Wingdings" panose="05000000000000000000" pitchFamily="2" charset="2"/>
              </a:rPr>
              <a:t> (emulator-</a:t>
            </a:r>
            <a:r>
              <a:rPr lang="nb-NO" dirty="0" err="1">
                <a:sym typeface="Wingdings" panose="05000000000000000000" pitchFamily="2" charset="2"/>
              </a:rPr>
              <a:t>based</a:t>
            </a:r>
            <a:r>
              <a:rPr lang="nb-NO" dirty="0">
                <a:sym typeface="Wingdings" panose="05000000000000000000" pitchFamily="2" charset="2"/>
              </a:rPr>
              <a:t>) MCMC  gold standard </a:t>
            </a:r>
            <a:r>
              <a:rPr lang="nb-NO" dirty="0" err="1">
                <a:sym typeface="Wingdings" panose="05000000000000000000" pitchFamily="2" charset="2"/>
              </a:rPr>
              <a:t>but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computationally</a:t>
            </a:r>
            <a:r>
              <a:rPr lang="nb-NO" dirty="0">
                <a:sym typeface="Wingdings" panose="05000000000000000000" pitchFamily="2" charset="2"/>
              </a:rPr>
              <a:t> not </a:t>
            </a:r>
            <a:r>
              <a:rPr lang="nb-NO" dirty="0" err="1">
                <a:sym typeface="Wingdings" panose="05000000000000000000" pitchFamily="2" charset="2"/>
              </a:rPr>
              <a:t>feasible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with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complex</a:t>
            </a:r>
            <a:r>
              <a:rPr lang="nb-NO" dirty="0">
                <a:sym typeface="Wingdings" panose="05000000000000000000" pitchFamily="2" charset="2"/>
              </a:rPr>
              <a:t> forward </a:t>
            </a:r>
            <a:r>
              <a:rPr lang="nb-NO" dirty="0" err="1">
                <a:sym typeface="Wingdings" panose="05000000000000000000" pitchFamily="2" charset="2"/>
              </a:rPr>
              <a:t>models</a:t>
            </a:r>
            <a:endParaRPr lang="nb-NO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>
                <a:sym typeface="Wingdings" panose="05000000000000000000" pitchFamily="2" charset="2"/>
              </a:rPr>
              <a:t>Aims</a:t>
            </a:r>
            <a:r>
              <a:rPr lang="nb-NO" dirty="0">
                <a:sym typeface="Wingdings" panose="05000000000000000000" pitchFamily="2" charset="2"/>
              </a:rPr>
              <a:t> to </a:t>
            </a:r>
            <a:r>
              <a:rPr lang="nb-NO" dirty="0" err="1">
                <a:sym typeface="Wingdings" panose="05000000000000000000" pitchFamily="2" charset="2"/>
              </a:rPr>
              <a:t>improve</a:t>
            </a:r>
            <a:r>
              <a:rPr lang="nb-NO" dirty="0">
                <a:sym typeface="Wingdings" panose="05000000000000000000" pitchFamily="2" charset="2"/>
              </a:rPr>
              <a:t> </a:t>
            </a:r>
            <a:r>
              <a:rPr lang="nb-NO" dirty="0" err="1">
                <a:sym typeface="Wingdings" panose="05000000000000000000" pitchFamily="2" charset="2"/>
              </a:rPr>
              <a:t>experimental</a:t>
            </a:r>
            <a:r>
              <a:rPr lang="nb-NO" dirty="0">
                <a:sym typeface="Wingdings" panose="05000000000000000000" pitchFamily="2" charset="2"/>
              </a:rPr>
              <a:t> design for emulator training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59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50AF6-6D6D-A229-493D-64D53ED13B4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3B9A8-2293-EC30-5C6E-54C4713A314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985D-FBD5-4C95-73B5-6DACEFF9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56"/>
            <a:ext cx="12192000" cy="44734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84CF93-7C66-45C2-E61E-2C6B754FC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740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3E35B-BF31-DA8F-6287-FA09211254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BFC0E-D21A-3504-6F3C-2E536BCC4C5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EC1FE0-83F9-2353-B054-29607867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emulator design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29594C-D8BE-922C-FE29-32C41801322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530506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Emulator-based MCMC has previously been successfully applied to LSM/(ESM) parameter estimation (e.g., Fer et al. 2018, Sawada 2020, Watson-Parris et al. 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 err="1">
                <a:sym typeface="Wingdings" panose="05000000000000000000" pitchFamily="2" charset="2"/>
              </a:rPr>
              <a:t>But</a:t>
            </a:r>
            <a:r>
              <a:rPr lang="nb-NO" sz="2000" dirty="0">
                <a:sym typeface="Wingdings" panose="05000000000000000000" pitchFamily="2" charset="2"/>
              </a:rPr>
              <a:t>: </a:t>
            </a:r>
            <a:r>
              <a:rPr lang="nb-NO" sz="2000" dirty="0" err="1">
                <a:sym typeface="Wingdings" panose="05000000000000000000" pitchFamily="2" charset="2"/>
              </a:rPr>
              <a:t>how</a:t>
            </a:r>
            <a:r>
              <a:rPr lang="nb-NO" sz="2000" dirty="0">
                <a:sym typeface="Wingdings" panose="05000000000000000000" pitchFamily="2" charset="2"/>
              </a:rPr>
              <a:t> do </a:t>
            </a:r>
            <a:r>
              <a:rPr lang="nb-NO" sz="2000" dirty="0" err="1">
                <a:sym typeface="Wingdings" panose="05000000000000000000" pitchFamily="2" charset="2"/>
              </a:rPr>
              <a:t>we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optimally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construct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the</a:t>
            </a:r>
            <a:r>
              <a:rPr lang="nb-NO" sz="2000" dirty="0">
                <a:sym typeface="Wingdings" panose="05000000000000000000" pitchFamily="2" charset="2"/>
              </a:rPr>
              <a:t> parameter-to-data </a:t>
            </a:r>
            <a:r>
              <a:rPr lang="nb-NO" sz="2000" dirty="0" err="1">
                <a:sym typeface="Wingdings" panose="05000000000000000000" pitchFamily="2" charset="2"/>
              </a:rPr>
              <a:t>map</a:t>
            </a:r>
            <a:r>
              <a:rPr lang="nb-NO" sz="2000" dirty="0">
                <a:sym typeface="Wingdings" panose="05000000000000000000" pitchFamily="2" charset="2"/>
              </a:rPr>
              <a:t> to </a:t>
            </a:r>
            <a:r>
              <a:rPr lang="nb-NO" sz="2000" dirty="0" err="1">
                <a:sym typeface="Wingdings" panose="05000000000000000000" pitchFamily="2" charset="2"/>
              </a:rPr>
              <a:t>ensure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good</a:t>
            </a:r>
            <a:r>
              <a:rPr lang="nb-NO" sz="2000" dirty="0">
                <a:sym typeface="Wingdings" panose="05000000000000000000" pitchFamily="2" charset="2"/>
              </a:rPr>
              <a:t> emulator </a:t>
            </a:r>
            <a:r>
              <a:rPr lang="nb-NO" sz="2000" dirty="0" err="1">
                <a:sym typeface="Wingdings" panose="05000000000000000000" pitchFamily="2" charset="2"/>
              </a:rPr>
              <a:t>performance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when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computational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cost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of</a:t>
            </a:r>
            <a:r>
              <a:rPr lang="nb-NO" sz="2000" dirty="0">
                <a:sym typeface="Wingdings" panose="05000000000000000000" pitchFamily="2" charset="2"/>
              </a:rPr>
              <a:t> forward </a:t>
            </a:r>
            <a:r>
              <a:rPr lang="nb-NO" sz="2000" dirty="0" err="1">
                <a:sym typeface="Wingdings" panose="05000000000000000000" pitchFamily="2" charset="2"/>
              </a:rPr>
              <a:t>model</a:t>
            </a:r>
            <a:r>
              <a:rPr lang="nb-NO" sz="2000" dirty="0">
                <a:sym typeface="Wingdings" panose="05000000000000000000" pitchFamily="2" charset="2"/>
              </a:rPr>
              <a:t> is </a:t>
            </a:r>
            <a:r>
              <a:rPr lang="nb-NO" sz="2000" dirty="0" err="1">
                <a:sym typeface="Wingdings" panose="05000000000000000000" pitchFamily="2" charset="2"/>
              </a:rPr>
              <a:t>severely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limiting</a:t>
            </a:r>
            <a:r>
              <a:rPr lang="nb-NO" sz="2000" dirty="0">
                <a:sym typeface="Wingdings" panose="05000000000000000000" pitchFamily="2" charset="2"/>
              </a:rPr>
              <a:t>?</a:t>
            </a:r>
            <a:endParaRPr lang="nb-NO" sz="2000" dirty="0"/>
          </a:p>
          <a:p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101F23-C369-28D7-12D4-ED5DD6F4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696" y="1082726"/>
            <a:ext cx="5437258" cy="427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50AF6-6D6D-A229-493D-64D53ED13B4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3B9A8-2293-EC30-5C6E-54C4713A314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6529EF-AF96-99D5-C1E2-0C7CF1EC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985D-FBD5-4C95-73B5-6DACEFF9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656"/>
            <a:ext cx="12192000" cy="4473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6D013-F81F-5FE7-A8F4-F13A3128BF57}"/>
              </a:ext>
            </a:extLst>
          </p:cNvPr>
          <p:cNvSpPr txBox="1"/>
          <p:nvPr/>
        </p:nvSpPr>
        <p:spPr>
          <a:xfrm>
            <a:off x="1338473" y="5645325"/>
            <a:ext cx="9515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 dirty="0">
                <a:latin typeface="ArialMT"/>
              </a:rPr>
              <a:t>We only need to emulate the needle(s)!</a:t>
            </a:r>
            <a:endParaRPr lang="nb-NO" sz="1800" b="1" dirty="0"/>
          </a:p>
        </p:txBody>
      </p:sp>
    </p:spTree>
    <p:extLst>
      <p:ext uri="{BB962C8B-B14F-4D97-AF65-F5344CB8AC3E}">
        <p14:creationId xmlns:p14="http://schemas.microsoft.com/office/powerpoint/2010/main" val="3886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0D88F0-658B-E613-A0FD-9C906C5D9F2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2EA11-5A24-0B80-1803-98C7F28839B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5D450D-581A-A1E6-F6E6-E1F08402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“calibrate” step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C64C6A-077F-5D6E-6C56-ED792C220DA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574412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Here: Iterative Ensemble Kalman Smoother (</a:t>
            </a:r>
            <a:r>
              <a:rPr lang="en-US" b="1" dirty="0" err="1"/>
              <a:t>IEnKS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Proven successful for nonlinear models, especially this iterative variant (e.g., Aalstad et al. 2018)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However</a:t>
            </a:r>
            <a:r>
              <a:rPr lang="en-US" dirty="0"/>
              <a:t>, solution remains rough approximation of full posterior: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Gaussian linear assumptions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No comprehensive uncertainty quantification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E31F67-52BC-4A79-9761-AF382B872BAA}"/>
              </a:ext>
            </a:extLst>
          </p:cNvPr>
          <p:cNvGrpSpPr/>
          <p:nvPr/>
        </p:nvGrpSpPr>
        <p:grpSpPr>
          <a:xfrm>
            <a:off x="6242181" y="1013101"/>
            <a:ext cx="5589773" cy="4895427"/>
            <a:chOff x="4631916" y="229347"/>
            <a:chExt cx="7053857" cy="61776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C82DDD-8010-39AA-256A-4AD3CCCB8CCB}"/>
                </a:ext>
              </a:extLst>
            </p:cNvPr>
            <p:cNvSpPr/>
            <p:nvPr/>
          </p:nvSpPr>
          <p:spPr>
            <a:xfrm>
              <a:off x="4631916" y="430619"/>
              <a:ext cx="6451600" cy="49884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" name="Picture 6" descr="A close up of a dart&#10;&#10;Description automatically generated">
              <a:extLst>
                <a:ext uri="{FF2B5EF4-FFF2-40B4-BE49-F238E27FC236}">
                  <a16:creationId xmlns:a16="http://schemas.microsoft.com/office/drawing/2014/main" id="{79CB5907-0F77-8805-4643-575CDC51D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066" y="765876"/>
              <a:ext cx="695960" cy="695960"/>
            </a:xfrm>
            <a:prstGeom prst="rect">
              <a:avLst/>
            </a:prstGeom>
          </p:spPr>
        </p:pic>
        <p:pic>
          <p:nvPicPr>
            <p:cNvPr id="8" name="Picture 7" descr="A close up of a dart&#10;&#10;Description automatically generated">
              <a:extLst>
                <a:ext uri="{FF2B5EF4-FFF2-40B4-BE49-F238E27FC236}">
                  <a16:creationId xmlns:a16="http://schemas.microsoft.com/office/drawing/2014/main" id="{7E364376-A38A-EE26-AADE-040796A0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086" y="1475863"/>
              <a:ext cx="695960" cy="695960"/>
            </a:xfrm>
            <a:prstGeom prst="rect">
              <a:avLst/>
            </a:prstGeom>
          </p:spPr>
        </p:pic>
        <p:pic>
          <p:nvPicPr>
            <p:cNvPr id="9" name="Picture 8" descr="A close up of a dart&#10;&#10;Description automatically generated">
              <a:extLst>
                <a:ext uri="{FF2B5EF4-FFF2-40B4-BE49-F238E27FC236}">
                  <a16:creationId xmlns:a16="http://schemas.microsoft.com/office/drawing/2014/main" id="{62EFBAE5-58AB-B47A-0C60-F279198CC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960" y="2410549"/>
              <a:ext cx="695960" cy="695960"/>
            </a:xfrm>
            <a:prstGeom prst="rect">
              <a:avLst/>
            </a:prstGeom>
          </p:spPr>
        </p:pic>
        <p:pic>
          <p:nvPicPr>
            <p:cNvPr id="10" name="Picture 9" descr="A close up of a dart&#10;&#10;Description automatically generated">
              <a:extLst>
                <a:ext uri="{FF2B5EF4-FFF2-40B4-BE49-F238E27FC236}">
                  <a16:creationId xmlns:a16="http://schemas.microsoft.com/office/drawing/2014/main" id="{8767C70D-C409-718C-4CA9-5769EFC5C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48" y="1633340"/>
              <a:ext cx="695960" cy="695960"/>
            </a:xfrm>
            <a:prstGeom prst="rect">
              <a:avLst/>
            </a:prstGeom>
          </p:spPr>
        </p:pic>
        <p:pic>
          <p:nvPicPr>
            <p:cNvPr id="11" name="Picture 10" descr="A close up of a dart&#10;&#10;Description automatically generated">
              <a:extLst>
                <a:ext uri="{FF2B5EF4-FFF2-40B4-BE49-F238E27FC236}">
                  <a16:creationId xmlns:a16="http://schemas.microsoft.com/office/drawing/2014/main" id="{48768B49-F0AE-6B8F-A5E6-97145D1E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153" y="2561679"/>
              <a:ext cx="695960" cy="695960"/>
            </a:xfrm>
            <a:prstGeom prst="rect">
              <a:avLst/>
            </a:prstGeom>
          </p:spPr>
        </p:pic>
        <p:pic>
          <p:nvPicPr>
            <p:cNvPr id="12" name="Picture 11" descr="A close up of a dart&#10;&#10;Description automatically generated">
              <a:extLst>
                <a:ext uri="{FF2B5EF4-FFF2-40B4-BE49-F238E27FC236}">
                  <a16:creationId xmlns:a16="http://schemas.microsoft.com/office/drawing/2014/main" id="{BE1497B8-4158-CE4F-03CD-257E7DE63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504" y="2129601"/>
              <a:ext cx="695960" cy="695960"/>
            </a:xfrm>
            <a:prstGeom prst="rect">
              <a:avLst/>
            </a:prstGeom>
          </p:spPr>
        </p:pic>
        <p:pic>
          <p:nvPicPr>
            <p:cNvPr id="13" name="Picture 12" descr="A close up of a dart&#10;&#10;Description automatically generated">
              <a:extLst>
                <a:ext uri="{FF2B5EF4-FFF2-40B4-BE49-F238E27FC236}">
                  <a16:creationId xmlns:a16="http://schemas.microsoft.com/office/drawing/2014/main" id="{4D3E45CB-252B-7126-3F62-1E0D89BC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988" y="1538059"/>
              <a:ext cx="695960" cy="695960"/>
            </a:xfrm>
            <a:prstGeom prst="rect">
              <a:avLst/>
            </a:prstGeom>
          </p:spPr>
        </p:pic>
        <p:pic>
          <p:nvPicPr>
            <p:cNvPr id="14" name="Picture 13" descr="A close up of a dart&#10;&#10;Description automatically generated">
              <a:extLst>
                <a:ext uri="{FF2B5EF4-FFF2-40B4-BE49-F238E27FC236}">
                  <a16:creationId xmlns:a16="http://schemas.microsoft.com/office/drawing/2014/main" id="{6C0DDB62-0886-E5C2-D2AA-27F2EF15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988" y="2004812"/>
              <a:ext cx="695960" cy="695960"/>
            </a:xfrm>
            <a:prstGeom prst="rect">
              <a:avLst/>
            </a:prstGeom>
          </p:spPr>
        </p:pic>
        <p:pic>
          <p:nvPicPr>
            <p:cNvPr id="15" name="Picture 14" descr="A close up of a dart&#10;&#10;Description automatically generated">
              <a:extLst>
                <a:ext uri="{FF2B5EF4-FFF2-40B4-BE49-F238E27FC236}">
                  <a16:creationId xmlns:a16="http://schemas.microsoft.com/office/drawing/2014/main" id="{A63087D3-03A0-118B-CD62-5DDC67050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3942" y="2443512"/>
              <a:ext cx="695960" cy="695960"/>
            </a:xfrm>
            <a:prstGeom prst="rect">
              <a:avLst/>
            </a:prstGeom>
          </p:spPr>
        </p:pic>
        <p:pic>
          <p:nvPicPr>
            <p:cNvPr id="16" name="Picture 15" descr="A close up of a dart&#10;&#10;Description automatically generated">
              <a:extLst>
                <a:ext uri="{FF2B5EF4-FFF2-40B4-BE49-F238E27FC236}">
                  <a16:creationId xmlns:a16="http://schemas.microsoft.com/office/drawing/2014/main" id="{3304B8A0-EF19-7C2E-2039-C0138A8B1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680" y="1080972"/>
              <a:ext cx="695960" cy="695960"/>
            </a:xfrm>
            <a:prstGeom prst="rect">
              <a:avLst/>
            </a:prstGeom>
          </p:spPr>
        </p:pic>
        <p:pic>
          <p:nvPicPr>
            <p:cNvPr id="17" name="Picture 16" descr="A close up of a dart&#10;&#10;Description automatically generated">
              <a:extLst>
                <a:ext uri="{FF2B5EF4-FFF2-40B4-BE49-F238E27FC236}">
                  <a16:creationId xmlns:a16="http://schemas.microsoft.com/office/drawing/2014/main" id="{E3245FF4-AE22-11EA-C2B9-CF5F5E05C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611" y="662428"/>
              <a:ext cx="695960" cy="695960"/>
            </a:xfrm>
            <a:prstGeom prst="rect">
              <a:avLst/>
            </a:prstGeom>
          </p:spPr>
        </p:pic>
        <p:pic>
          <p:nvPicPr>
            <p:cNvPr id="18" name="Picture 17" descr="A close up of a dart&#10;&#10;Description automatically generated">
              <a:extLst>
                <a:ext uri="{FF2B5EF4-FFF2-40B4-BE49-F238E27FC236}">
                  <a16:creationId xmlns:a16="http://schemas.microsoft.com/office/drawing/2014/main" id="{B4D76A0B-63E1-CD97-1E9F-D8F060E9D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784" y="1188185"/>
              <a:ext cx="695960" cy="695960"/>
            </a:xfrm>
            <a:prstGeom prst="rect">
              <a:avLst/>
            </a:prstGeom>
          </p:spPr>
        </p:pic>
        <p:pic>
          <p:nvPicPr>
            <p:cNvPr id="19" name="Picture 18" descr="A close up of a dart&#10;&#10;Description automatically generated">
              <a:extLst>
                <a:ext uri="{FF2B5EF4-FFF2-40B4-BE49-F238E27FC236}">
                  <a16:creationId xmlns:a16="http://schemas.microsoft.com/office/drawing/2014/main" id="{7DE58D17-2228-7BF5-7205-9E80CC455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864" y="1667661"/>
              <a:ext cx="695960" cy="695960"/>
            </a:xfrm>
            <a:prstGeom prst="rect">
              <a:avLst/>
            </a:prstGeom>
          </p:spPr>
        </p:pic>
        <p:pic>
          <p:nvPicPr>
            <p:cNvPr id="20" name="Picture 19" descr="A close up of a dart&#10;&#10;Description automatically generated">
              <a:extLst>
                <a:ext uri="{FF2B5EF4-FFF2-40B4-BE49-F238E27FC236}">
                  <a16:creationId xmlns:a16="http://schemas.microsoft.com/office/drawing/2014/main" id="{67821B15-7E21-5DD3-7E75-58BED383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333" y="1285360"/>
              <a:ext cx="695960" cy="695960"/>
            </a:xfrm>
            <a:prstGeom prst="rect">
              <a:avLst/>
            </a:prstGeom>
          </p:spPr>
        </p:pic>
        <p:pic>
          <p:nvPicPr>
            <p:cNvPr id="21" name="Picture 20" descr="A close up of a dart&#10;&#10;Description automatically generated">
              <a:extLst>
                <a:ext uri="{FF2B5EF4-FFF2-40B4-BE49-F238E27FC236}">
                  <a16:creationId xmlns:a16="http://schemas.microsoft.com/office/drawing/2014/main" id="{A4FAFF79-0534-EA09-4543-E84C0204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734" y="229347"/>
              <a:ext cx="695960" cy="695960"/>
            </a:xfrm>
            <a:prstGeom prst="rect">
              <a:avLst/>
            </a:prstGeom>
          </p:spPr>
        </p:pic>
        <p:pic>
          <p:nvPicPr>
            <p:cNvPr id="22" name="Picture 21" descr="A close up of a dart&#10;&#10;Description automatically generated">
              <a:extLst>
                <a:ext uri="{FF2B5EF4-FFF2-40B4-BE49-F238E27FC236}">
                  <a16:creationId xmlns:a16="http://schemas.microsoft.com/office/drawing/2014/main" id="{F63D7516-4A1C-45E9-C990-0BF540D6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755" y="1071306"/>
              <a:ext cx="695960" cy="695960"/>
            </a:xfrm>
            <a:prstGeom prst="rect">
              <a:avLst/>
            </a:prstGeom>
          </p:spPr>
        </p:pic>
        <p:pic>
          <p:nvPicPr>
            <p:cNvPr id="23" name="Picture 22" descr="A close up of a dart&#10;&#10;Description automatically generated">
              <a:extLst>
                <a:ext uri="{FF2B5EF4-FFF2-40B4-BE49-F238E27FC236}">
                  <a16:creationId xmlns:a16="http://schemas.microsoft.com/office/drawing/2014/main" id="{1CA1E4BE-177E-422D-2F3F-DC491AC49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813" y="1622157"/>
              <a:ext cx="695960" cy="695960"/>
            </a:xfrm>
            <a:prstGeom prst="rect">
              <a:avLst/>
            </a:prstGeom>
          </p:spPr>
        </p:pic>
        <p:pic>
          <p:nvPicPr>
            <p:cNvPr id="24" name="Picture 23" descr="A close up of a dart&#10;&#10;Description automatically generated">
              <a:extLst>
                <a:ext uri="{FF2B5EF4-FFF2-40B4-BE49-F238E27FC236}">
                  <a16:creationId xmlns:a16="http://schemas.microsoft.com/office/drawing/2014/main" id="{801B0E6D-10B7-B982-4560-CDA476AFB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575" y="671417"/>
              <a:ext cx="695960" cy="695960"/>
            </a:xfrm>
            <a:prstGeom prst="rect">
              <a:avLst/>
            </a:prstGeom>
          </p:spPr>
        </p:pic>
        <p:pic>
          <p:nvPicPr>
            <p:cNvPr id="25" name="Picture 24" descr="A close up of a dart&#10;&#10;Description automatically generated">
              <a:extLst>
                <a:ext uri="{FF2B5EF4-FFF2-40B4-BE49-F238E27FC236}">
                  <a16:creationId xmlns:a16="http://schemas.microsoft.com/office/drawing/2014/main" id="{2572E5AE-3719-A654-65E4-40B85E62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978" y="1390464"/>
              <a:ext cx="695960" cy="695960"/>
            </a:xfrm>
            <a:prstGeom prst="rect">
              <a:avLst/>
            </a:prstGeom>
          </p:spPr>
        </p:pic>
        <p:pic>
          <p:nvPicPr>
            <p:cNvPr id="26" name="Picture 25" descr="A close up of a dart&#10;&#10;Description automatically generated">
              <a:extLst>
                <a:ext uri="{FF2B5EF4-FFF2-40B4-BE49-F238E27FC236}">
                  <a16:creationId xmlns:a16="http://schemas.microsoft.com/office/drawing/2014/main" id="{3FDFE15F-F979-8A92-7C77-5C781F0F7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040" y="1737437"/>
              <a:ext cx="695960" cy="695960"/>
            </a:xfrm>
            <a:prstGeom prst="rect">
              <a:avLst/>
            </a:prstGeom>
          </p:spPr>
        </p:pic>
        <p:pic>
          <p:nvPicPr>
            <p:cNvPr id="27" name="Picture 26" descr="A close up of a dart&#10;&#10;Description automatically generated">
              <a:extLst>
                <a:ext uri="{FF2B5EF4-FFF2-40B4-BE49-F238E27FC236}">
                  <a16:creationId xmlns:a16="http://schemas.microsoft.com/office/drawing/2014/main" id="{454E915F-A1FF-C9E9-6486-90621897B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634" y="324540"/>
              <a:ext cx="695960" cy="695960"/>
            </a:xfrm>
            <a:prstGeom prst="rect">
              <a:avLst/>
            </a:prstGeom>
          </p:spPr>
        </p:pic>
        <p:pic>
          <p:nvPicPr>
            <p:cNvPr id="28" name="Picture 27" descr="A close up of a dart&#10;&#10;Description automatically generated">
              <a:extLst>
                <a:ext uri="{FF2B5EF4-FFF2-40B4-BE49-F238E27FC236}">
                  <a16:creationId xmlns:a16="http://schemas.microsoft.com/office/drawing/2014/main" id="{A8DDAC8E-01A2-0BB1-F635-C73AD9B07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095" y="335426"/>
              <a:ext cx="695960" cy="695960"/>
            </a:xfrm>
            <a:prstGeom prst="rect">
              <a:avLst/>
            </a:prstGeom>
          </p:spPr>
        </p:pic>
        <p:pic>
          <p:nvPicPr>
            <p:cNvPr id="29" name="Picture 28" descr="A close up of a dart&#10;&#10;Description automatically generated">
              <a:extLst>
                <a:ext uri="{FF2B5EF4-FFF2-40B4-BE49-F238E27FC236}">
                  <a16:creationId xmlns:a16="http://schemas.microsoft.com/office/drawing/2014/main" id="{8F7B2C96-DB3A-9A21-781E-034B9D35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032" y="266852"/>
              <a:ext cx="695960" cy="695960"/>
            </a:xfrm>
            <a:prstGeom prst="rect">
              <a:avLst/>
            </a:prstGeom>
          </p:spPr>
        </p:pic>
        <p:pic>
          <p:nvPicPr>
            <p:cNvPr id="30" name="Picture 29" descr="A close up of a dart&#10;&#10;Description automatically generated">
              <a:extLst>
                <a:ext uri="{FF2B5EF4-FFF2-40B4-BE49-F238E27FC236}">
                  <a16:creationId xmlns:a16="http://schemas.microsoft.com/office/drawing/2014/main" id="{D7ECE94B-437D-2CFF-C273-5096CB63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982" y="293738"/>
              <a:ext cx="695960" cy="695960"/>
            </a:xfrm>
            <a:prstGeom prst="rect">
              <a:avLst/>
            </a:prstGeom>
          </p:spPr>
        </p:pic>
        <p:pic>
          <p:nvPicPr>
            <p:cNvPr id="31" name="Picture 30" descr="A close up of a dart&#10;&#10;Description automatically generated">
              <a:extLst>
                <a:ext uri="{FF2B5EF4-FFF2-40B4-BE49-F238E27FC236}">
                  <a16:creationId xmlns:a16="http://schemas.microsoft.com/office/drawing/2014/main" id="{69F62723-28FB-2AE8-3B59-E15B630D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678" y="1030941"/>
              <a:ext cx="695960" cy="695960"/>
            </a:xfrm>
            <a:prstGeom prst="rect">
              <a:avLst/>
            </a:prstGeom>
          </p:spPr>
        </p:pic>
        <p:pic>
          <p:nvPicPr>
            <p:cNvPr id="32" name="Picture 31" descr="A close up of a dart&#10;&#10;Description automatically generated">
              <a:extLst>
                <a:ext uri="{FF2B5EF4-FFF2-40B4-BE49-F238E27FC236}">
                  <a16:creationId xmlns:a16="http://schemas.microsoft.com/office/drawing/2014/main" id="{20D6A393-6E94-240D-77E7-4D9ABED3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99" y="1018390"/>
              <a:ext cx="695960" cy="695960"/>
            </a:xfrm>
            <a:prstGeom prst="rect">
              <a:avLst/>
            </a:prstGeom>
          </p:spPr>
        </p:pic>
        <p:pic>
          <p:nvPicPr>
            <p:cNvPr id="33" name="Picture 32" descr="A close up of a dart&#10;&#10;Description automatically generated">
              <a:extLst>
                <a:ext uri="{FF2B5EF4-FFF2-40B4-BE49-F238E27FC236}">
                  <a16:creationId xmlns:a16="http://schemas.microsoft.com/office/drawing/2014/main" id="{6BF882B9-F85A-74CC-4DD6-EFFDE4366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705" y="1227398"/>
              <a:ext cx="695960" cy="695960"/>
            </a:xfrm>
            <a:prstGeom prst="rect">
              <a:avLst/>
            </a:prstGeom>
          </p:spPr>
        </p:pic>
        <p:pic>
          <p:nvPicPr>
            <p:cNvPr id="34" name="Picture 33" descr="A close up of a dart&#10;&#10;Description automatically generated">
              <a:extLst>
                <a:ext uri="{FF2B5EF4-FFF2-40B4-BE49-F238E27FC236}">
                  <a16:creationId xmlns:a16="http://schemas.microsoft.com/office/drawing/2014/main" id="{984EA828-EF72-7817-CDDF-B5AB6F699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400" y="570376"/>
              <a:ext cx="695960" cy="695960"/>
            </a:xfrm>
            <a:prstGeom prst="rect">
              <a:avLst/>
            </a:prstGeom>
          </p:spPr>
        </p:pic>
        <p:pic>
          <p:nvPicPr>
            <p:cNvPr id="35" name="Picture 34" descr="A close up of a dart&#10;&#10;Description automatically generated">
              <a:extLst>
                <a:ext uri="{FF2B5EF4-FFF2-40B4-BE49-F238E27FC236}">
                  <a16:creationId xmlns:a16="http://schemas.microsoft.com/office/drawing/2014/main" id="{D58044AC-F8E1-0292-7FB2-213618DC9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21" y="1465897"/>
              <a:ext cx="695960" cy="695960"/>
            </a:xfrm>
            <a:prstGeom prst="rect">
              <a:avLst/>
            </a:prstGeom>
          </p:spPr>
        </p:pic>
        <p:pic>
          <p:nvPicPr>
            <p:cNvPr id="36" name="Picture 35" descr="A close up of a dart&#10;&#10;Description automatically generated">
              <a:extLst>
                <a:ext uri="{FF2B5EF4-FFF2-40B4-BE49-F238E27FC236}">
                  <a16:creationId xmlns:a16="http://schemas.microsoft.com/office/drawing/2014/main" id="{8CBBE68F-C7E7-D862-7E7E-26DE9D4C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0564" y="608228"/>
              <a:ext cx="695960" cy="6959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1F7D66-D918-151E-3B49-9CF215002362}"/>
                </a:ext>
              </a:extLst>
            </p:cNvPr>
            <p:cNvSpPr txBox="1"/>
            <p:nvPr/>
          </p:nvSpPr>
          <p:spPr>
            <a:xfrm>
              <a:off x="7108271" y="5491345"/>
              <a:ext cx="1958473" cy="46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 dirty="0"/>
                <a:t>Parameter 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724CEB3-4C17-4636-3B66-80325D083ED7}"/>
                </a:ext>
              </a:extLst>
            </p:cNvPr>
            <p:cNvSpPr txBox="1"/>
            <p:nvPr/>
          </p:nvSpPr>
          <p:spPr>
            <a:xfrm rot="16200000">
              <a:off x="10267905" y="2178368"/>
              <a:ext cx="2214427" cy="46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 dirty="0"/>
                <a:t>Parameter 2</a:t>
              </a: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45321926-FA08-7E30-9E02-3A9C7D6D2B85}"/>
                </a:ext>
              </a:extLst>
            </p:cNvPr>
            <p:cNvSpPr/>
            <p:nvPr/>
          </p:nvSpPr>
          <p:spPr>
            <a:xfrm>
              <a:off x="5372862" y="1197699"/>
              <a:ext cx="159464" cy="159464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CAF048D0-A722-0D89-0A2D-55AE54FC4973}"/>
                </a:ext>
              </a:extLst>
            </p:cNvPr>
            <p:cNvSpPr/>
            <p:nvPr/>
          </p:nvSpPr>
          <p:spPr>
            <a:xfrm>
              <a:off x="7954137" y="2318117"/>
              <a:ext cx="184978" cy="15946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7FDFFF73-5FB1-225F-8816-C846F4FEFC63}"/>
                </a:ext>
              </a:extLst>
            </p:cNvPr>
            <p:cNvSpPr/>
            <p:nvPr/>
          </p:nvSpPr>
          <p:spPr>
            <a:xfrm>
              <a:off x="5989438" y="6040989"/>
              <a:ext cx="159464" cy="159464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6EAEB9-F093-BFDC-155D-2EDD9151A358}"/>
                </a:ext>
              </a:extLst>
            </p:cNvPr>
            <p:cNvSpPr txBox="1"/>
            <p:nvPr/>
          </p:nvSpPr>
          <p:spPr>
            <a:xfrm>
              <a:off x="6170744" y="5945713"/>
              <a:ext cx="1522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 dirty="0"/>
                <a:t>«True» </a:t>
              </a:r>
              <a:r>
                <a:rPr lang="nb-NO" sz="1800" dirty="0" err="1"/>
                <a:t>value</a:t>
              </a:r>
              <a:endParaRPr lang="nb-NO" sz="18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C73B3B-FA53-8E61-AAE3-526B0E32AC10}"/>
                </a:ext>
              </a:extLst>
            </p:cNvPr>
            <p:cNvSpPr txBox="1"/>
            <p:nvPr/>
          </p:nvSpPr>
          <p:spPr>
            <a:xfrm>
              <a:off x="8782414" y="5940925"/>
              <a:ext cx="2903359" cy="46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800" dirty="0" err="1"/>
                <a:t>Updated</a:t>
              </a:r>
              <a:r>
                <a:rPr lang="nb-NO" sz="1800" dirty="0"/>
                <a:t> </a:t>
              </a:r>
              <a:r>
                <a:rPr lang="nb-NO" sz="1800" dirty="0" err="1"/>
                <a:t>belief</a:t>
              </a:r>
              <a:endParaRPr lang="nb-NO" sz="1800" dirty="0"/>
            </a:p>
          </p:txBody>
        </p:sp>
        <p:pic>
          <p:nvPicPr>
            <p:cNvPr id="44" name="Picture 43" descr="A close up of a dart&#10;&#10;Description automatically generated">
              <a:extLst>
                <a:ext uri="{FF2B5EF4-FFF2-40B4-BE49-F238E27FC236}">
                  <a16:creationId xmlns:a16="http://schemas.microsoft.com/office/drawing/2014/main" id="{FA4B8630-0348-21D8-B1C4-A328172C5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15" y="5924484"/>
              <a:ext cx="402213" cy="402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8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37DB00-2FBE-597C-5069-B6F71B7E975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72A73-2F64-34B6-CBCF-C4FA56695D0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40753-08B7-71C3-F3A7-B11628BB9FEB}"/>
              </a:ext>
            </a:extLst>
          </p:cNvPr>
          <p:cNvSpPr/>
          <p:nvPr/>
        </p:nvSpPr>
        <p:spPr>
          <a:xfrm>
            <a:off x="764004" y="579120"/>
            <a:ext cx="6451600" cy="4988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 descr="A close up of a dart&#10;&#10;Description automatically generated">
            <a:extLst>
              <a:ext uri="{FF2B5EF4-FFF2-40B4-BE49-F238E27FC236}">
                <a16:creationId xmlns:a16="http://schemas.microsoft.com/office/drawing/2014/main" id="{B2287861-BCC4-E32F-5E0E-15941AF3A9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54" y="914377"/>
            <a:ext cx="695960" cy="695960"/>
          </a:xfrm>
          <a:prstGeom prst="rect">
            <a:avLst/>
          </a:prstGeom>
        </p:spPr>
      </p:pic>
      <p:pic>
        <p:nvPicPr>
          <p:cNvPr id="8" name="Picture 7" descr="A close up of a dart&#10;&#10;Description automatically generated">
            <a:extLst>
              <a:ext uri="{FF2B5EF4-FFF2-40B4-BE49-F238E27FC236}">
                <a16:creationId xmlns:a16="http://schemas.microsoft.com/office/drawing/2014/main" id="{2A1E5DC4-6A11-C1AD-685F-0A70A6C082C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74" y="1624364"/>
            <a:ext cx="695960" cy="695960"/>
          </a:xfrm>
          <a:prstGeom prst="rect">
            <a:avLst/>
          </a:prstGeom>
        </p:spPr>
      </p:pic>
      <p:pic>
        <p:nvPicPr>
          <p:cNvPr id="9" name="Picture 8" descr="A close up of a dart&#10;&#10;Description automatically generated">
            <a:extLst>
              <a:ext uri="{FF2B5EF4-FFF2-40B4-BE49-F238E27FC236}">
                <a16:creationId xmlns:a16="http://schemas.microsoft.com/office/drawing/2014/main" id="{5FF0EB6C-56EE-F071-283B-AB071441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48" y="2559050"/>
            <a:ext cx="695960" cy="695960"/>
          </a:xfrm>
          <a:prstGeom prst="rect">
            <a:avLst/>
          </a:prstGeom>
        </p:spPr>
      </p:pic>
      <p:pic>
        <p:nvPicPr>
          <p:cNvPr id="10" name="Picture 9" descr="A close up of a dart&#10;&#10;Description automatically generated">
            <a:extLst>
              <a:ext uri="{FF2B5EF4-FFF2-40B4-BE49-F238E27FC236}">
                <a16:creationId xmlns:a16="http://schemas.microsoft.com/office/drawing/2014/main" id="{BBF028EB-0A6D-A8F5-B97E-AA233CE9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36" y="1781841"/>
            <a:ext cx="695960" cy="695960"/>
          </a:xfrm>
          <a:prstGeom prst="rect">
            <a:avLst/>
          </a:prstGeom>
        </p:spPr>
      </p:pic>
      <p:pic>
        <p:nvPicPr>
          <p:cNvPr id="11" name="Picture 10" descr="A close up of a dart&#10;&#10;Description automatically generated">
            <a:extLst>
              <a:ext uri="{FF2B5EF4-FFF2-40B4-BE49-F238E27FC236}">
                <a16:creationId xmlns:a16="http://schemas.microsoft.com/office/drawing/2014/main" id="{1DB53484-F50F-30E9-4735-EA65B6178BD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41" y="2710180"/>
            <a:ext cx="695960" cy="695960"/>
          </a:xfrm>
          <a:prstGeom prst="rect">
            <a:avLst/>
          </a:prstGeom>
        </p:spPr>
      </p:pic>
      <p:pic>
        <p:nvPicPr>
          <p:cNvPr id="12" name="Picture 11" descr="A close up of a dart&#10;&#10;Description automatically generated">
            <a:extLst>
              <a:ext uri="{FF2B5EF4-FFF2-40B4-BE49-F238E27FC236}">
                <a16:creationId xmlns:a16="http://schemas.microsoft.com/office/drawing/2014/main" id="{77A69F73-2AD2-F356-9A58-142D25A9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92" y="2278102"/>
            <a:ext cx="695960" cy="695960"/>
          </a:xfrm>
          <a:prstGeom prst="rect">
            <a:avLst/>
          </a:prstGeom>
        </p:spPr>
      </p:pic>
      <p:pic>
        <p:nvPicPr>
          <p:cNvPr id="13" name="Picture 12" descr="A close up of a dart&#10;&#10;Description automatically generated">
            <a:extLst>
              <a:ext uri="{FF2B5EF4-FFF2-40B4-BE49-F238E27FC236}">
                <a16:creationId xmlns:a16="http://schemas.microsoft.com/office/drawing/2014/main" id="{13B91960-F672-4576-0FC2-CA0D8FEE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6" y="1686560"/>
            <a:ext cx="695960" cy="695960"/>
          </a:xfrm>
          <a:prstGeom prst="rect">
            <a:avLst/>
          </a:prstGeom>
        </p:spPr>
      </p:pic>
      <p:pic>
        <p:nvPicPr>
          <p:cNvPr id="14" name="Picture 13" descr="A close up of a dart&#10;&#10;Description automatically generated">
            <a:extLst>
              <a:ext uri="{FF2B5EF4-FFF2-40B4-BE49-F238E27FC236}">
                <a16:creationId xmlns:a16="http://schemas.microsoft.com/office/drawing/2014/main" id="{E91067C5-F654-7B82-4F26-63AB47C8FD9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6" y="2153313"/>
            <a:ext cx="695960" cy="695960"/>
          </a:xfrm>
          <a:prstGeom prst="rect">
            <a:avLst/>
          </a:prstGeom>
        </p:spPr>
      </p:pic>
      <p:pic>
        <p:nvPicPr>
          <p:cNvPr id="15" name="Picture 14" descr="A close up of a dart&#10;&#10;Description automatically generated">
            <a:extLst>
              <a:ext uri="{FF2B5EF4-FFF2-40B4-BE49-F238E27FC236}">
                <a16:creationId xmlns:a16="http://schemas.microsoft.com/office/drawing/2014/main" id="{3DA601B6-90E0-150D-9E85-47BD5721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30" y="2592013"/>
            <a:ext cx="695960" cy="695960"/>
          </a:xfrm>
          <a:prstGeom prst="rect">
            <a:avLst/>
          </a:prstGeom>
        </p:spPr>
      </p:pic>
      <p:pic>
        <p:nvPicPr>
          <p:cNvPr id="16" name="Picture 15" descr="A close up of a dart&#10;&#10;Description automatically generated">
            <a:extLst>
              <a:ext uri="{FF2B5EF4-FFF2-40B4-BE49-F238E27FC236}">
                <a16:creationId xmlns:a16="http://schemas.microsoft.com/office/drawing/2014/main" id="{4D5F51DE-0AB9-3301-055D-F0CFDC09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68" y="1229473"/>
            <a:ext cx="695960" cy="695960"/>
          </a:xfrm>
          <a:prstGeom prst="rect">
            <a:avLst/>
          </a:prstGeom>
        </p:spPr>
      </p:pic>
      <p:pic>
        <p:nvPicPr>
          <p:cNvPr id="17" name="Picture 16" descr="A close up of a dart&#10;&#10;Description automatically generated">
            <a:extLst>
              <a:ext uri="{FF2B5EF4-FFF2-40B4-BE49-F238E27FC236}">
                <a16:creationId xmlns:a16="http://schemas.microsoft.com/office/drawing/2014/main" id="{9D6A23AC-A03E-4822-0A4F-F3E4DD0E6FC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99" y="810929"/>
            <a:ext cx="695960" cy="695960"/>
          </a:xfrm>
          <a:prstGeom prst="rect">
            <a:avLst/>
          </a:prstGeom>
        </p:spPr>
      </p:pic>
      <p:pic>
        <p:nvPicPr>
          <p:cNvPr id="18" name="Picture 17" descr="A close up of a dart&#10;&#10;Description automatically generated">
            <a:extLst>
              <a:ext uri="{FF2B5EF4-FFF2-40B4-BE49-F238E27FC236}">
                <a16:creationId xmlns:a16="http://schemas.microsoft.com/office/drawing/2014/main" id="{29CA853F-FEEA-D73E-E4B8-4C6C36D111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72" y="1336686"/>
            <a:ext cx="695960" cy="695960"/>
          </a:xfrm>
          <a:prstGeom prst="rect">
            <a:avLst/>
          </a:prstGeom>
        </p:spPr>
      </p:pic>
      <p:pic>
        <p:nvPicPr>
          <p:cNvPr id="19" name="Picture 18" descr="A close up of a dart&#10;&#10;Description automatically generated">
            <a:extLst>
              <a:ext uri="{FF2B5EF4-FFF2-40B4-BE49-F238E27FC236}">
                <a16:creationId xmlns:a16="http://schemas.microsoft.com/office/drawing/2014/main" id="{3878D299-7FC8-10ED-6B4E-A312A80A8BA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52" y="1816162"/>
            <a:ext cx="695960" cy="695960"/>
          </a:xfrm>
          <a:prstGeom prst="rect">
            <a:avLst/>
          </a:prstGeom>
        </p:spPr>
      </p:pic>
      <p:pic>
        <p:nvPicPr>
          <p:cNvPr id="20" name="Picture 19" descr="A close up of a dart&#10;&#10;Description automatically generated">
            <a:extLst>
              <a:ext uri="{FF2B5EF4-FFF2-40B4-BE49-F238E27FC236}">
                <a16:creationId xmlns:a16="http://schemas.microsoft.com/office/drawing/2014/main" id="{A3F82015-0861-4840-A9FE-21C68168EA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21" y="1433861"/>
            <a:ext cx="695960" cy="695960"/>
          </a:xfrm>
          <a:prstGeom prst="rect">
            <a:avLst/>
          </a:prstGeom>
        </p:spPr>
      </p:pic>
      <p:pic>
        <p:nvPicPr>
          <p:cNvPr id="21" name="Picture 20" descr="A close up of a dart&#10;&#10;Description automatically generated">
            <a:extLst>
              <a:ext uri="{FF2B5EF4-FFF2-40B4-BE49-F238E27FC236}">
                <a16:creationId xmlns:a16="http://schemas.microsoft.com/office/drawing/2014/main" id="{CAC39852-BBC4-D1EC-0A51-3416112529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22" y="377848"/>
            <a:ext cx="695960" cy="695960"/>
          </a:xfrm>
          <a:prstGeom prst="rect">
            <a:avLst/>
          </a:prstGeom>
        </p:spPr>
      </p:pic>
      <p:pic>
        <p:nvPicPr>
          <p:cNvPr id="22" name="Picture 21" descr="A close up of a dart&#10;&#10;Description automatically generated">
            <a:extLst>
              <a:ext uri="{FF2B5EF4-FFF2-40B4-BE49-F238E27FC236}">
                <a16:creationId xmlns:a16="http://schemas.microsoft.com/office/drawing/2014/main" id="{40A420A3-4005-CF58-35A8-3B10B488027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43" y="1219807"/>
            <a:ext cx="695960" cy="695960"/>
          </a:xfrm>
          <a:prstGeom prst="rect">
            <a:avLst/>
          </a:prstGeom>
        </p:spPr>
      </p:pic>
      <p:pic>
        <p:nvPicPr>
          <p:cNvPr id="23" name="Picture 22" descr="A close up of a dart&#10;&#10;Description automatically generated">
            <a:extLst>
              <a:ext uri="{FF2B5EF4-FFF2-40B4-BE49-F238E27FC236}">
                <a16:creationId xmlns:a16="http://schemas.microsoft.com/office/drawing/2014/main" id="{1A06BB66-51EF-5D62-DED6-DFE567FA5A9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01" y="1770658"/>
            <a:ext cx="695960" cy="695960"/>
          </a:xfrm>
          <a:prstGeom prst="rect">
            <a:avLst/>
          </a:prstGeom>
        </p:spPr>
      </p:pic>
      <p:pic>
        <p:nvPicPr>
          <p:cNvPr id="24" name="Picture 23" descr="A close up of a dart&#10;&#10;Description automatically generated">
            <a:extLst>
              <a:ext uri="{FF2B5EF4-FFF2-40B4-BE49-F238E27FC236}">
                <a16:creationId xmlns:a16="http://schemas.microsoft.com/office/drawing/2014/main" id="{147366BE-EE11-B5F2-3DF3-654F1B3C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63" y="819918"/>
            <a:ext cx="695960" cy="695960"/>
          </a:xfrm>
          <a:prstGeom prst="rect">
            <a:avLst/>
          </a:prstGeom>
        </p:spPr>
      </p:pic>
      <p:pic>
        <p:nvPicPr>
          <p:cNvPr id="25" name="Picture 24" descr="A close up of a dart&#10;&#10;Description automatically generated">
            <a:extLst>
              <a:ext uri="{FF2B5EF4-FFF2-40B4-BE49-F238E27FC236}">
                <a16:creationId xmlns:a16="http://schemas.microsoft.com/office/drawing/2014/main" id="{4274BC14-8595-D605-F6B0-3E04E551B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6" y="1538965"/>
            <a:ext cx="695960" cy="695960"/>
          </a:xfrm>
          <a:prstGeom prst="rect">
            <a:avLst/>
          </a:prstGeom>
        </p:spPr>
      </p:pic>
      <p:pic>
        <p:nvPicPr>
          <p:cNvPr id="26" name="Picture 25" descr="A close up of a dart&#10;&#10;Description automatically generated">
            <a:extLst>
              <a:ext uri="{FF2B5EF4-FFF2-40B4-BE49-F238E27FC236}">
                <a16:creationId xmlns:a16="http://schemas.microsoft.com/office/drawing/2014/main" id="{B241A5A8-FACC-CD17-CDFB-03D88518EFD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28" y="1885938"/>
            <a:ext cx="695960" cy="695960"/>
          </a:xfrm>
          <a:prstGeom prst="rect">
            <a:avLst/>
          </a:prstGeom>
        </p:spPr>
      </p:pic>
      <p:pic>
        <p:nvPicPr>
          <p:cNvPr id="27" name="Picture 26" descr="A close up of a dart&#10;&#10;Description automatically generated">
            <a:extLst>
              <a:ext uri="{FF2B5EF4-FFF2-40B4-BE49-F238E27FC236}">
                <a16:creationId xmlns:a16="http://schemas.microsoft.com/office/drawing/2014/main" id="{16A57426-F551-C7D0-0C2D-F8F602B04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22" y="473041"/>
            <a:ext cx="695960" cy="695960"/>
          </a:xfrm>
          <a:prstGeom prst="rect">
            <a:avLst/>
          </a:prstGeom>
        </p:spPr>
      </p:pic>
      <p:pic>
        <p:nvPicPr>
          <p:cNvPr id="28" name="Picture 27" descr="A close up of a dart&#10;&#10;Description automatically generated">
            <a:extLst>
              <a:ext uri="{FF2B5EF4-FFF2-40B4-BE49-F238E27FC236}">
                <a16:creationId xmlns:a16="http://schemas.microsoft.com/office/drawing/2014/main" id="{01A5023D-2A24-1293-F969-67DDDDA0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83" y="483927"/>
            <a:ext cx="695960" cy="695960"/>
          </a:xfrm>
          <a:prstGeom prst="rect">
            <a:avLst/>
          </a:prstGeom>
        </p:spPr>
      </p:pic>
      <p:pic>
        <p:nvPicPr>
          <p:cNvPr id="29" name="Picture 28" descr="A close up of a dart&#10;&#10;Description automatically generated">
            <a:extLst>
              <a:ext uri="{FF2B5EF4-FFF2-40B4-BE49-F238E27FC236}">
                <a16:creationId xmlns:a16="http://schemas.microsoft.com/office/drawing/2014/main" id="{3DB523F8-6EF4-8D5F-A2ED-142F4E27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0" y="415353"/>
            <a:ext cx="695960" cy="695960"/>
          </a:xfrm>
          <a:prstGeom prst="rect">
            <a:avLst/>
          </a:prstGeom>
        </p:spPr>
      </p:pic>
      <p:pic>
        <p:nvPicPr>
          <p:cNvPr id="30" name="Picture 29" descr="A close up of a dart&#10;&#10;Description automatically generated">
            <a:extLst>
              <a:ext uri="{FF2B5EF4-FFF2-40B4-BE49-F238E27FC236}">
                <a16:creationId xmlns:a16="http://schemas.microsoft.com/office/drawing/2014/main" id="{BA953A87-9416-B0AE-5963-1EAA33520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70" y="442239"/>
            <a:ext cx="695960" cy="695960"/>
          </a:xfrm>
          <a:prstGeom prst="rect">
            <a:avLst/>
          </a:prstGeom>
        </p:spPr>
      </p:pic>
      <p:pic>
        <p:nvPicPr>
          <p:cNvPr id="31" name="Picture 30" descr="A close up of a dart&#10;&#10;Description automatically generated">
            <a:extLst>
              <a:ext uri="{FF2B5EF4-FFF2-40B4-BE49-F238E27FC236}">
                <a16:creationId xmlns:a16="http://schemas.microsoft.com/office/drawing/2014/main" id="{39AACE38-919B-F91D-B83B-7192D71D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66" y="1179442"/>
            <a:ext cx="695960" cy="695960"/>
          </a:xfrm>
          <a:prstGeom prst="rect">
            <a:avLst/>
          </a:prstGeom>
        </p:spPr>
      </p:pic>
      <p:pic>
        <p:nvPicPr>
          <p:cNvPr id="32" name="Picture 31" descr="A close up of a dart&#10;&#10;Description automatically generated">
            <a:extLst>
              <a:ext uri="{FF2B5EF4-FFF2-40B4-BE49-F238E27FC236}">
                <a16:creationId xmlns:a16="http://schemas.microsoft.com/office/drawing/2014/main" id="{4EA96CCF-A1B9-FF0B-636D-35737FE46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87" y="1166891"/>
            <a:ext cx="695960" cy="695960"/>
          </a:xfrm>
          <a:prstGeom prst="rect">
            <a:avLst/>
          </a:prstGeom>
        </p:spPr>
      </p:pic>
      <p:pic>
        <p:nvPicPr>
          <p:cNvPr id="33" name="Picture 32" descr="A close up of a dart&#10;&#10;Description automatically generated">
            <a:extLst>
              <a:ext uri="{FF2B5EF4-FFF2-40B4-BE49-F238E27FC236}">
                <a16:creationId xmlns:a16="http://schemas.microsoft.com/office/drawing/2014/main" id="{4E42E3AA-33AE-5ABA-4D27-0ADE1BBD6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3" y="1375899"/>
            <a:ext cx="695960" cy="695960"/>
          </a:xfrm>
          <a:prstGeom prst="rect">
            <a:avLst/>
          </a:prstGeom>
        </p:spPr>
      </p:pic>
      <p:pic>
        <p:nvPicPr>
          <p:cNvPr id="34" name="Picture 33" descr="A close up of a dart&#10;&#10;Description automatically generated">
            <a:extLst>
              <a:ext uri="{FF2B5EF4-FFF2-40B4-BE49-F238E27FC236}">
                <a16:creationId xmlns:a16="http://schemas.microsoft.com/office/drawing/2014/main" id="{1FDA0E46-E861-B9D8-884B-72F3243E7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8" y="718877"/>
            <a:ext cx="695960" cy="695960"/>
          </a:xfrm>
          <a:prstGeom prst="rect">
            <a:avLst/>
          </a:prstGeom>
        </p:spPr>
      </p:pic>
      <p:pic>
        <p:nvPicPr>
          <p:cNvPr id="35" name="Picture 34" descr="A close up of a dart&#10;&#10;Description automatically generated">
            <a:extLst>
              <a:ext uri="{FF2B5EF4-FFF2-40B4-BE49-F238E27FC236}">
                <a16:creationId xmlns:a16="http://schemas.microsoft.com/office/drawing/2014/main" id="{25289262-9EDB-4C78-2925-75772C14E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09" y="1614398"/>
            <a:ext cx="695960" cy="695960"/>
          </a:xfrm>
          <a:prstGeom prst="rect">
            <a:avLst/>
          </a:prstGeom>
        </p:spPr>
      </p:pic>
      <p:pic>
        <p:nvPicPr>
          <p:cNvPr id="36" name="Picture 35" descr="A close up of a dart&#10;&#10;Description automatically generated">
            <a:extLst>
              <a:ext uri="{FF2B5EF4-FFF2-40B4-BE49-F238E27FC236}">
                <a16:creationId xmlns:a16="http://schemas.microsoft.com/office/drawing/2014/main" id="{9CDA342F-60E8-9DF7-8DAD-7FF216717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2" y="756729"/>
            <a:ext cx="695960" cy="6959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091A543-DF62-B2BE-087F-86390A77B965}"/>
              </a:ext>
            </a:extLst>
          </p:cNvPr>
          <p:cNvSpPr txBox="1"/>
          <p:nvPr/>
        </p:nvSpPr>
        <p:spPr>
          <a:xfrm>
            <a:off x="3240359" y="563984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/>
              <a:t>Parameter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28B2C8-A860-40CB-A5BD-1CD10BA08E21}"/>
              </a:ext>
            </a:extLst>
          </p:cNvPr>
          <p:cNvSpPr txBox="1"/>
          <p:nvPr/>
        </p:nvSpPr>
        <p:spPr>
          <a:xfrm rot="16200000">
            <a:off x="6780086" y="2755328"/>
            <a:ext cx="145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Parameter 2</a:t>
            </a: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E4215F36-AA21-1860-832D-E075A7917191}"/>
              </a:ext>
            </a:extLst>
          </p:cNvPr>
          <p:cNvSpPr/>
          <p:nvPr/>
        </p:nvSpPr>
        <p:spPr>
          <a:xfrm>
            <a:off x="1504950" y="1346200"/>
            <a:ext cx="159464" cy="15946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CF22A57C-3C37-494D-A2F5-1DD2B62560EF}"/>
              </a:ext>
            </a:extLst>
          </p:cNvPr>
          <p:cNvSpPr/>
          <p:nvPr/>
        </p:nvSpPr>
        <p:spPr>
          <a:xfrm>
            <a:off x="4086225" y="2466618"/>
            <a:ext cx="184978" cy="1594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258805F1-70B7-4210-1381-1EFC94CFD9E3}"/>
              </a:ext>
            </a:extLst>
          </p:cNvPr>
          <p:cNvSpPr/>
          <p:nvPr/>
        </p:nvSpPr>
        <p:spPr>
          <a:xfrm>
            <a:off x="2121526" y="6189490"/>
            <a:ext cx="159464" cy="15946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2EC7CB-70F9-9AFC-54D9-74F327B3DF72}"/>
              </a:ext>
            </a:extLst>
          </p:cNvPr>
          <p:cNvSpPr txBox="1"/>
          <p:nvPr/>
        </p:nvSpPr>
        <p:spPr>
          <a:xfrm>
            <a:off x="2302832" y="609421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/>
              <a:t>«True» </a:t>
            </a:r>
            <a:r>
              <a:rPr lang="nb-NO" sz="1800" dirty="0" err="1"/>
              <a:t>value</a:t>
            </a:r>
            <a:endParaRPr lang="nb-NO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6847E4-819B-34D3-D219-AA716D177DF3}"/>
              </a:ext>
            </a:extLst>
          </p:cNvPr>
          <p:cNvSpPr txBox="1"/>
          <p:nvPr/>
        </p:nvSpPr>
        <p:spPr>
          <a:xfrm>
            <a:off x="4914502" y="608942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/>
              <a:t>Updated</a:t>
            </a:r>
            <a:r>
              <a:rPr lang="nb-NO" sz="1800" dirty="0"/>
              <a:t> </a:t>
            </a:r>
            <a:r>
              <a:rPr lang="nb-NO" sz="1800" dirty="0" err="1"/>
              <a:t>belief</a:t>
            </a:r>
            <a:endParaRPr lang="nb-NO" sz="1800" dirty="0"/>
          </a:p>
        </p:txBody>
      </p:sp>
      <p:pic>
        <p:nvPicPr>
          <p:cNvPr id="44" name="Picture 43" descr="A close up of a dart&#10;&#10;Description automatically generated">
            <a:extLst>
              <a:ext uri="{FF2B5EF4-FFF2-40B4-BE49-F238E27FC236}">
                <a16:creationId xmlns:a16="http://schemas.microsoft.com/office/drawing/2014/main" id="{D2313FDD-9980-F42A-F1B1-B60CB8E96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03" y="6072985"/>
            <a:ext cx="402213" cy="402213"/>
          </a:xfrm>
          <a:prstGeom prst="rect">
            <a:avLst/>
          </a:prstGeom>
        </p:spPr>
      </p:pic>
      <p:pic>
        <p:nvPicPr>
          <p:cNvPr id="45" name="Picture 44" descr="A graph with numbers and a dot&#10;&#10;Description automatically generated">
            <a:extLst>
              <a:ext uri="{FF2B5EF4-FFF2-40B4-BE49-F238E27FC236}">
                <a16:creationId xmlns:a16="http://schemas.microsoft.com/office/drawing/2014/main" id="{FA5DE9DD-A1DB-0CE8-CA6C-B71132F3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49" y="3986178"/>
            <a:ext cx="2459912" cy="2459912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E2273B44-F14B-16CE-5A98-0DC856190465}"/>
              </a:ext>
            </a:extLst>
          </p:cNvPr>
          <p:cNvSpPr/>
          <p:nvPr/>
        </p:nvSpPr>
        <p:spPr>
          <a:xfrm>
            <a:off x="8066847" y="1425932"/>
            <a:ext cx="705154" cy="57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7" name="Picture 46" descr="A blue circuit board in the shape of a brain&#10;&#10;Description automatically generated">
            <a:extLst>
              <a:ext uri="{FF2B5EF4-FFF2-40B4-BE49-F238E27FC236}">
                <a16:creationId xmlns:a16="http://schemas.microsoft.com/office/drawing/2014/main" id="{3E99C504-C773-37C3-1347-2B0065ED6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50" y="1160507"/>
            <a:ext cx="2297928" cy="1723903"/>
          </a:xfrm>
          <a:prstGeom prst="rect">
            <a:avLst/>
          </a:prstGeom>
        </p:spPr>
      </p:pic>
      <p:sp>
        <p:nvSpPr>
          <p:cNvPr id="48" name="Arrow: Right 47">
            <a:extLst>
              <a:ext uri="{FF2B5EF4-FFF2-40B4-BE49-F238E27FC236}">
                <a16:creationId xmlns:a16="http://schemas.microsoft.com/office/drawing/2014/main" id="{A656E527-3387-BDEF-18E2-F0507665CC8C}"/>
              </a:ext>
            </a:extLst>
          </p:cNvPr>
          <p:cNvSpPr/>
          <p:nvPr/>
        </p:nvSpPr>
        <p:spPr>
          <a:xfrm rot="5400000">
            <a:off x="10028539" y="3367553"/>
            <a:ext cx="705154" cy="579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6A0B50-F8EE-1FB1-5402-20DA797AC0CF}"/>
              </a:ext>
            </a:extLst>
          </p:cNvPr>
          <p:cNvSpPr txBox="1"/>
          <p:nvPr/>
        </p:nvSpPr>
        <p:spPr>
          <a:xfrm>
            <a:off x="9936861" y="439752"/>
            <a:ext cx="132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/>
              <a:t>ML Emulator</a:t>
            </a:r>
            <a:endParaRPr lang="nb-NO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0C4211-045C-769A-D7A8-49A856849CD5}"/>
              </a:ext>
            </a:extLst>
          </p:cNvPr>
          <p:cNvSpPr txBox="1"/>
          <p:nvPr/>
        </p:nvSpPr>
        <p:spPr>
          <a:xfrm>
            <a:off x="10549914" y="5016079"/>
            <a:ext cx="132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/>
              <a:t>MCMC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3369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CA285-8885-18B2-E2CA-E761A795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D447C-B54D-C878-2988-0DA99C27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C4A2E-10E2-E1DF-DE30-EA7411B36965}"/>
              </a:ext>
            </a:extLst>
          </p:cNvPr>
          <p:cNvSpPr txBox="1"/>
          <p:nvPr/>
        </p:nvSpPr>
        <p:spPr>
          <a:xfrm>
            <a:off x="1062825" y="2551837"/>
            <a:ext cx="1006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Ex. 1: </a:t>
            </a:r>
            <a:r>
              <a:rPr lang="en-US" sz="4800" b="1" dirty="0"/>
              <a:t>Norwegian</a:t>
            </a:r>
            <a:r>
              <a:rPr lang="de-DE" sz="4800" b="1" dirty="0"/>
              <a:t> Nature Type Classification</a:t>
            </a:r>
            <a:endParaRPr lang="nb-NO" sz="600" b="1" dirty="0"/>
          </a:p>
        </p:txBody>
      </p:sp>
    </p:spTree>
    <p:extLst>
      <p:ext uri="{BB962C8B-B14F-4D97-AF65-F5344CB8AC3E}">
        <p14:creationId xmlns:p14="http://schemas.microsoft.com/office/powerpoint/2010/main" val="322203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961F05-D3B1-0354-C065-AFC64D6824E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671BB-A728-3765-B69F-922EE2E39AE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DC2C55-D96F-2150-AFB5-F4B5C5B5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setup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FC6528-B5AD-5CC6-B00B-A98ADF04441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583556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Single-site: </a:t>
            </a:r>
            <a:r>
              <a:rPr lang="en-US" dirty="0" err="1"/>
              <a:t>Hyyti</a:t>
            </a:r>
            <a:r>
              <a:rPr lang="de-DE" dirty="0" err="1"/>
              <a:t>älä</a:t>
            </a:r>
            <a:r>
              <a:rPr lang="de-DE" dirty="0"/>
              <a:t>, southern </a:t>
            </a:r>
            <a:r>
              <a:rPr lang="de-DE" dirty="0" err="1"/>
              <a:t>Finland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CLM-FATES „land-</a:t>
            </a:r>
            <a:r>
              <a:rPr lang="de-DE" dirty="0" err="1"/>
              <a:t>only</a:t>
            </a:r>
            <a:r>
              <a:rPr lang="de-DE" dirty="0"/>
              <a:t>“ </a:t>
            </a:r>
            <a:r>
              <a:rPr lang="de-DE" dirty="0" err="1"/>
              <a:t>mode</a:t>
            </a:r>
            <a:endParaRPr lang="de-DE" dirty="0"/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de-DE" dirty="0"/>
              <a:t>GSWP3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forcing</a:t>
            </a:r>
            <a:r>
              <a:rPr lang="de-DE" dirty="0"/>
              <a:t> and CLM </a:t>
            </a:r>
            <a:r>
              <a:rPr lang="de-DE" dirty="0" err="1"/>
              <a:t>default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datasets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: V</a:t>
            </a:r>
            <a:r>
              <a:rPr lang="de-DE" baseline="-25000" dirty="0"/>
              <a:t>cmax</a:t>
            </a:r>
            <a:r>
              <a:rPr lang="de-DE" dirty="0"/>
              <a:t>, BB</a:t>
            </a:r>
            <a:r>
              <a:rPr lang="de-DE" baseline="-25000" dirty="0"/>
              <a:t>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Jointly</a:t>
            </a:r>
            <a:r>
              <a:rPr lang="de-DE" dirty="0"/>
              <a:t> </a:t>
            </a:r>
            <a:r>
              <a:rPr lang="de-DE" dirty="0" err="1"/>
              <a:t>assimilated</a:t>
            </a:r>
            <a:r>
              <a:rPr lang="de-DE" dirty="0"/>
              <a:t> </a:t>
            </a:r>
            <a:r>
              <a:rPr lang="de-DE" dirty="0" err="1"/>
              <a:t>eddy-covariance</a:t>
            </a:r>
            <a:r>
              <a:rPr lang="de-DE" dirty="0"/>
              <a:t> observations: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dirty="0" err="1"/>
              <a:t>Evapotranspiration</a:t>
            </a:r>
            <a:r>
              <a:rPr lang="nb-NO" dirty="0"/>
              <a:t> (ET)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dirty="0"/>
              <a:t>Gross </a:t>
            </a:r>
            <a:r>
              <a:rPr lang="nb-NO" dirty="0" err="1"/>
              <a:t>Primary</a:t>
            </a:r>
            <a:r>
              <a:rPr lang="nb-NO" dirty="0"/>
              <a:t> Production (GPP; modelled from NEE)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dirty="0" err="1"/>
              <a:t>Daily</a:t>
            </a:r>
            <a:r>
              <a:rPr lang="nb-NO" dirty="0"/>
              <a:t> </a:t>
            </a:r>
            <a:r>
              <a:rPr lang="nb-NO" dirty="0" err="1"/>
              <a:t>mean</a:t>
            </a:r>
            <a:r>
              <a:rPr lang="nb-NO" dirty="0"/>
              <a:t> </a:t>
            </a:r>
            <a:r>
              <a:rPr lang="nb-NO" dirty="0" err="1"/>
              <a:t>values</a:t>
            </a:r>
            <a:endParaRPr lang="nb-NO" dirty="0"/>
          </a:p>
        </p:txBody>
      </p:sp>
      <p:pic>
        <p:nvPicPr>
          <p:cNvPr id="6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6D6CEDE5-0BB4-7758-B7AC-D92CD1B49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60" y="631374"/>
            <a:ext cx="5038354" cy="2877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A2FE8-509B-AF5C-EF3C-C80D2B37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4" y="3712260"/>
            <a:ext cx="5553114" cy="24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C8917-9B9C-5A58-D048-CBA0839890D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5E281B-4E02-CB7E-DE9D-C94A5FDD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“Calibrate” – </a:t>
            </a:r>
            <a:r>
              <a:rPr lang="en-US" dirty="0" err="1"/>
              <a:t>IEnKS</a:t>
            </a:r>
            <a:r>
              <a:rPr lang="en-US" dirty="0"/>
              <a:t> performance (twin experiment)</a:t>
            </a:r>
            <a:endParaRPr lang="nb-NO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18D4A5-E14C-6323-1405-DD51F7362C4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232234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Iterations improve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much improvement between 2 and 4 iterations</a:t>
            </a:r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970DC2-6058-0B3A-2E98-96361140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97" y="902703"/>
            <a:ext cx="5728286" cy="57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B4785-B210-EED4-65C7-257F9205CE5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24E3C-DFED-FC18-0CC6-968A23BDEA0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B6D82F-767B-CDDE-37DF-05FD08D7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CES (twin experiment)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77266B-5E86-193E-BB0A-2051A23EE0C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735956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CES vs. data-blind sampling designs: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All methods reduced model-data errors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Only CES included all ST parameters in posterior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Equifinality issues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39DF2-38F1-D7E2-04B4-31E396EF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19" y="2084225"/>
            <a:ext cx="5595749" cy="4773775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8209790-C3CE-106B-25E0-23CF1B8C4DE5}"/>
              </a:ext>
            </a:extLst>
          </p:cNvPr>
          <p:cNvSpPr txBox="1">
            <a:spLocks/>
          </p:cNvSpPr>
          <p:nvPr/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7BF567-84D1-4639-0D5E-7CC8B9374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91" y="24076"/>
            <a:ext cx="5230474" cy="22144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E2F0AD-8ABA-63B7-3DF0-A8782449EC52}"/>
              </a:ext>
            </a:extLst>
          </p:cNvPr>
          <p:cNvSpPr/>
          <p:nvPr/>
        </p:nvSpPr>
        <p:spPr>
          <a:xfrm>
            <a:off x="7459038" y="688369"/>
            <a:ext cx="729465" cy="13958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1461B-DC8B-9709-DFE1-3CAEF8AA846F}"/>
              </a:ext>
            </a:extLst>
          </p:cNvPr>
          <p:cNvSpPr/>
          <p:nvPr/>
        </p:nvSpPr>
        <p:spPr>
          <a:xfrm>
            <a:off x="9666274" y="686659"/>
            <a:ext cx="729465" cy="13958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7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CA285-8885-18B2-E2CA-E761A795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D447C-B54D-C878-2988-0DA99C27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C4A2E-10E2-E1DF-DE30-EA7411B36965}"/>
              </a:ext>
            </a:extLst>
          </p:cNvPr>
          <p:cNvSpPr txBox="1"/>
          <p:nvPr/>
        </p:nvSpPr>
        <p:spPr>
          <a:xfrm>
            <a:off x="1062825" y="2551837"/>
            <a:ext cx="10066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err="1"/>
              <a:t>Thank</a:t>
            </a:r>
            <a:r>
              <a:rPr lang="de-DE" sz="4800" b="1" dirty="0"/>
              <a:t> </a:t>
            </a:r>
            <a:r>
              <a:rPr lang="de-DE" sz="4800" b="1" dirty="0" err="1"/>
              <a:t>you</a:t>
            </a:r>
            <a:r>
              <a:rPr lang="de-DE" sz="4800" b="1" dirty="0"/>
              <a:t>!</a:t>
            </a:r>
            <a:endParaRPr lang="nb-NO" sz="600" b="1" dirty="0"/>
          </a:p>
        </p:txBody>
      </p:sp>
    </p:spTree>
    <p:extLst>
      <p:ext uri="{BB962C8B-B14F-4D97-AF65-F5344CB8AC3E}">
        <p14:creationId xmlns:p14="http://schemas.microsoft.com/office/powerpoint/2010/main" val="2031445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DCA285-8885-18B2-E2CA-E761A795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D447C-B54D-C878-2988-0DA99C27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C4A2E-10E2-E1DF-DE30-EA7411B36965}"/>
              </a:ext>
            </a:extLst>
          </p:cNvPr>
          <p:cNvSpPr txBox="1"/>
          <p:nvPr/>
        </p:nvSpPr>
        <p:spPr>
          <a:xfrm>
            <a:off x="1062825" y="2551837"/>
            <a:ext cx="10066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Bonus </a:t>
            </a:r>
            <a:r>
              <a:rPr lang="de-DE" sz="4800" b="1" dirty="0" err="1"/>
              <a:t>slides</a:t>
            </a:r>
            <a:endParaRPr lang="nb-NO" sz="600" b="1" dirty="0"/>
          </a:p>
        </p:txBody>
      </p:sp>
    </p:spTree>
    <p:extLst>
      <p:ext uri="{BB962C8B-B14F-4D97-AF65-F5344CB8AC3E}">
        <p14:creationId xmlns:p14="http://schemas.microsoft.com/office/powerpoint/2010/main" val="2748396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6D94D-C9F0-50A8-B383-C0E7DD2F67A6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ED7E9-40BD-8762-5257-738691A33AE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506AE6-E233-75E7-8FCB-9EB96834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importance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7519FD-723F-0CA0-A4B7-6D8BDFB9D64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078787"/>
            <a:ext cx="5489214" cy="4979815"/>
          </a:xfrm>
        </p:spPr>
        <p:txBody>
          <a:bodyPr/>
          <a:lstStyle/>
          <a:p>
            <a:r>
              <a:rPr lang="en-US" dirty="0"/>
              <a:t>Land cover and satellite predictors most important</a:t>
            </a:r>
          </a:p>
          <a:p>
            <a:r>
              <a:rPr lang="nb-NO" dirty="0" err="1"/>
              <a:t>Climate</a:t>
            </a:r>
            <a:r>
              <a:rPr lang="nb-NO" dirty="0"/>
              <a:t> (and geospatial to lesser </a:t>
            </a:r>
            <a:r>
              <a:rPr lang="nb-NO" dirty="0" err="1"/>
              <a:t>extent</a:t>
            </a:r>
            <a:r>
              <a:rPr lang="nb-NO" dirty="0"/>
              <a:t>) </a:t>
            </a:r>
            <a:r>
              <a:rPr lang="nb-NO" dirty="0" err="1"/>
              <a:t>predictors</a:t>
            </a:r>
            <a:r>
              <a:rPr lang="nb-NO" dirty="0"/>
              <a:t> </a:t>
            </a:r>
            <a:r>
              <a:rPr lang="nb-NO" dirty="0" err="1"/>
              <a:t>improved</a:t>
            </a:r>
            <a:r>
              <a:rPr lang="nb-NO" dirty="0"/>
              <a:t> </a:t>
            </a:r>
            <a:r>
              <a:rPr lang="nb-NO" dirty="0" err="1"/>
              <a:t>models</a:t>
            </a:r>
            <a:endParaRPr lang="nb-NO" dirty="0"/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FB144-5B95-6D74-493C-F380615B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98" y="2589086"/>
            <a:ext cx="6383555" cy="4250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4617D-90B5-FCED-C314-108DB9680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015" y="0"/>
            <a:ext cx="3419270" cy="26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30533C-B6B7-5555-DEBE-C1222AE3CCF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8C866E-C4C0-1C31-4702-3EA85C771C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D9F69C-3474-228F-D4D7-831E3AA3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“Emulate” – ML model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9124DD-7739-B986-F73D-360205FA5F1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5357362" cy="48173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Good negative log-likelihood predictions (“model-observation mismatch, scaled by assumed observation errors”)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Gaussian Process Regression (GPR) outperformed </a:t>
            </a:r>
            <a:r>
              <a:rPr lang="en-US" dirty="0" err="1"/>
              <a:t>XGBoost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Reasonable estimation of parameters within MCMC (twin experiment)! But: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en-US" dirty="0"/>
              <a:t>Hyperparamter tuning and regularization important!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35C86-0213-CB62-A175-B1491E71F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118" y="1872262"/>
            <a:ext cx="5769836" cy="28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9F04E6-7763-5207-76D3-879A9698FA9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35557-7E9F-8B10-D8AC-7134180124D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6D88F-EB34-2080-BE9B-A66A54F1F0D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sz="800" dirty="0" err="1"/>
              <a:t>Iškoras</a:t>
            </a:r>
            <a:r>
              <a:rPr lang="de-DE" sz="800" dirty="0"/>
              <a:t>, Finnmark, </a:t>
            </a:r>
            <a:r>
              <a:rPr lang="de-DE" sz="800" dirty="0" err="1"/>
              <a:t>Norway</a:t>
            </a:r>
            <a:r>
              <a:rPr lang="de-DE" sz="800" dirty="0"/>
              <a:t>. </a:t>
            </a:r>
            <a:r>
              <a:rPr lang="de-DE" sz="800" dirty="0" err="1"/>
              <a:t>Photo</a:t>
            </a:r>
            <a:r>
              <a:rPr lang="de-DE" sz="800" dirty="0"/>
              <a:t> </a:t>
            </a:r>
            <a:r>
              <a:rPr lang="de-DE" sz="800" dirty="0" err="1"/>
              <a:t>by</a:t>
            </a:r>
            <a:r>
              <a:rPr lang="de-DE" sz="800" dirty="0"/>
              <a:t> Inge Althuizen.</a:t>
            </a:r>
            <a:endParaRPr lang="nb-NO" sz="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26961-CC5F-A01A-C31C-03E9DCAA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6470126" cy="542658"/>
          </a:xfrm>
        </p:spPr>
        <p:txBody>
          <a:bodyPr/>
          <a:lstStyle/>
          <a:p>
            <a:r>
              <a:rPr lang="en-US" dirty="0"/>
              <a:t>Personal background</a:t>
            </a:r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B047A4-C003-70F7-6780-66454C9C075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3" y="1082727"/>
            <a:ext cx="6470125" cy="4975876"/>
          </a:xfrm>
        </p:spPr>
        <p:txBody>
          <a:bodyPr/>
          <a:lstStyle/>
          <a:p>
            <a:r>
              <a:rPr lang="en-US" b="1" dirty="0"/>
              <a:t>BA</a:t>
            </a:r>
            <a:r>
              <a:rPr lang="en-US" dirty="0"/>
              <a:t>: Environmental Systems Science and Geography, </a:t>
            </a:r>
            <a:r>
              <a:rPr lang="en-US" dirty="0" err="1"/>
              <a:t>Osnabr</a:t>
            </a:r>
            <a:r>
              <a:rPr lang="de-DE" dirty="0" err="1"/>
              <a:t>ück</a:t>
            </a:r>
            <a:r>
              <a:rPr lang="de-DE" dirty="0"/>
              <a:t> University (Germany)</a:t>
            </a:r>
            <a:endParaRPr lang="en-US" dirty="0"/>
          </a:p>
          <a:p>
            <a:r>
              <a:rPr lang="en-US" b="1" dirty="0"/>
              <a:t>MSc</a:t>
            </a:r>
            <a:r>
              <a:rPr lang="en-US" dirty="0"/>
              <a:t>: Physical Geography and Ecosystem Science, Lund University (Sweden)</a:t>
            </a:r>
          </a:p>
          <a:p>
            <a:r>
              <a:rPr lang="en-US" b="1" dirty="0"/>
              <a:t>PhD</a:t>
            </a:r>
            <a:r>
              <a:rPr lang="en-US" dirty="0"/>
              <a:t>: Ecosystem modelling: vegetation-environment interactions, University of Oslo</a:t>
            </a:r>
          </a:p>
          <a:p>
            <a:r>
              <a:rPr lang="en-US" b="1" dirty="0"/>
              <a:t>Currently</a:t>
            </a:r>
            <a:r>
              <a:rPr lang="en-US" dirty="0"/>
              <a:t>: Researcher at </a:t>
            </a:r>
            <a:r>
              <a:rPr lang="en-US" dirty="0" err="1"/>
              <a:t>UiO</a:t>
            </a:r>
            <a:r>
              <a:rPr lang="en-US" dirty="0"/>
              <a:t>, machine learning and data assimilation for land surface modelling</a:t>
            </a:r>
          </a:p>
          <a:p>
            <a:endParaRPr lang="nb-NO" dirty="0"/>
          </a:p>
        </p:txBody>
      </p:sp>
      <p:pic>
        <p:nvPicPr>
          <p:cNvPr id="12" name="Picture Placeholder 11" descr="A person using a measuring device&#10;&#10;AI-generated content may be incorrect.">
            <a:extLst>
              <a:ext uri="{FF2B5EF4-FFF2-40B4-BE49-F238E27FC236}">
                <a16:creationId xmlns:a16="http://schemas.microsoft.com/office/drawing/2014/main" id="{88112840-56CB-B8DE-C2C8-AC8581B23F0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" b="1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586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97E62-AE3E-269C-35CB-376A24C1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A89A-2467-5D6A-556D-6EC991CB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40081-3B10-DE2E-B9B9-C264E2AE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5" y="593889"/>
            <a:ext cx="4224681" cy="300715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458F68-6D2D-228C-469A-25E5D7118CEE}"/>
              </a:ext>
            </a:extLst>
          </p:cNvPr>
          <p:cNvSpPr txBox="1">
            <a:spLocks/>
          </p:cNvSpPr>
          <p:nvPr/>
        </p:nvSpPr>
        <p:spPr>
          <a:xfrm>
            <a:off x="733535" y="3601040"/>
            <a:ext cx="4224680" cy="259232"/>
          </a:xfrm>
          <a:prstGeom prst="rect">
            <a:avLst/>
          </a:prstGeom>
        </p:spPr>
        <p:txBody>
          <a:bodyPr/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800" dirty="0" err="1"/>
              <a:t>Norge</a:t>
            </a:r>
            <a:r>
              <a:rPr lang="de-DE" sz="800" dirty="0"/>
              <a:t> i </a:t>
            </a:r>
            <a:r>
              <a:rPr lang="de-DE" sz="800" dirty="0" err="1"/>
              <a:t>rødt</a:t>
            </a:r>
            <a:r>
              <a:rPr lang="de-DE" sz="800" dirty="0"/>
              <a:t>, </a:t>
            </a:r>
            <a:r>
              <a:rPr lang="de-DE" sz="800" dirty="0" err="1"/>
              <a:t>hvitt</a:t>
            </a:r>
            <a:r>
              <a:rPr lang="de-DE" sz="800" dirty="0"/>
              <a:t> </a:t>
            </a:r>
            <a:r>
              <a:rPr lang="de-DE" sz="800" dirty="0" err="1"/>
              <a:t>og</a:t>
            </a:r>
            <a:r>
              <a:rPr lang="de-DE" sz="800" dirty="0"/>
              <a:t> </a:t>
            </a:r>
            <a:r>
              <a:rPr lang="de-DE" sz="800" dirty="0" err="1"/>
              <a:t>grått</a:t>
            </a:r>
            <a:r>
              <a:rPr lang="de-DE" sz="800" dirty="0"/>
              <a:t> - NRK, 06.01.2024</a:t>
            </a:r>
            <a:endParaRPr lang="nb-NO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389FD-F5CB-53B4-4EF8-F41C4F7F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966" y="821691"/>
            <a:ext cx="4709135" cy="313441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EFEC44-0DB9-1BBC-E55B-879255C8C48B}"/>
              </a:ext>
            </a:extLst>
          </p:cNvPr>
          <p:cNvSpPr txBox="1">
            <a:spLocks/>
          </p:cNvSpPr>
          <p:nvPr/>
        </p:nvSpPr>
        <p:spPr>
          <a:xfrm>
            <a:off x="7341421" y="3956103"/>
            <a:ext cx="4224680" cy="259232"/>
          </a:xfrm>
          <a:prstGeom prst="rect">
            <a:avLst/>
          </a:prstGeom>
        </p:spPr>
        <p:txBody>
          <a:bodyPr/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800" dirty="0" err="1"/>
              <a:t>Systemet</a:t>
            </a:r>
            <a:r>
              <a:rPr lang="de-DE" sz="800" dirty="0"/>
              <a:t> </a:t>
            </a:r>
            <a:r>
              <a:rPr lang="de-DE" sz="800" dirty="0" err="1"/>
              <a:t>som</a:t>
            </a:r>
            <a:r>
              <a:rPr lang="de-DE" sz="800" dirty="0"/>
              <a:t> </a:t>
            </a:r>
            <a:r>
              <a:rPr lang="de-DE" sz="800" dirty="0" err="1"/>
              <a:t>sviktet</a:t>
            </a:r>
            <a:r>
              <a:rPr lang="de-DE" sz="800" dirty="0"/>
              <a:t> </a:t>
            </a:r>
            <a:r>
              <a:rPr lang="de-DE" sz="800" dirty="0" err="1"/>
              <a:t>skogen</a:t>
            </a:r>
            <a:r>
              <a:rPr lang="de-DE" sz="800" dirty="0"/>
              <a:t> - NRK, 08.06.2024</a:t>
            </a:r>
            <a:endParaRPr lang="nb-NO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DA930-0A23-A95B-5171-0D0A2F4AD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175" y="2669138"/>
            <a:ext cx="4796831" cy="30923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7E385C-7E0C-B1C1-5D11-496F8D50698B}"/>
              </a:ext>
            </a:extLst>
          </p:cNvPr>
          <p:cNvSpPr txBox="1">
            <a:spLocks/>
          </p:cNvSpPr>
          <p:nvPr/>
        </p:nvSpPr>
        <p:spPr>
          <a:xfrm>
            <a:off x="3509175" y="5761531"/>
            <a:ext cx="4224680" cy="259232"/>
          </a:xfrm>
          <a:prstGeom prst="rect">
            <a:avLst/>
          </a:prstGeom>
        </p:spPr>
        <p:txBody>
          <a:bodyPr/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800" dirty="0"/>
              <a:t>De </a:t>
            </a:r>
            <a:r>
              <a:rPr lang="de-DE" sz="800" dirty="0" err="1"/>
              <a:t>tomme</a:t>
            </a:r>
            <a:r>
              <a:rPr lang="de-DE" sz="800" dirty="0"/>
              <a:t> </a:t>
            </a:r>
            <a:r>
              <a:rPr lang="de-DE" sz="800" dirty="0" err="1"/>
              <a:t>kartene</a:t>
            </a:r>
            <a:r>
              <a:rPr lang="de-DE" sz="800" dirty="0"/>
              <a:t> - NRK, 11.01.2025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6459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FF5235-C3C7-049D-7540-99899C77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5B46B-F42F-ABFB-5CAA-2DBA5317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492F9-4AF6-5009-E39E-CB29BD0363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" y="553989"/>
            <a:ext cx="3892851" cy="5190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F5128-0381-6FB8-FD24-7ACACE301796}"/>
              </a:ext>
            </a:extLst>
          </p:cNvPr>
          <p:cNvSpPr txBox="1"/>
          <p:nvPr/>
        </p:nvSpPr>
        <p:spPr>
          <a:xfrm>
            <a:off x="258927" y="5735377"/>
            <a:ext cx="412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LATICE field site in </a:t>
            </a:r>
            <a:r>
              <a:rPr lang="en-US" sz="900" dirty="0" err="1"/>
              <a:t>Iškoras</a:t>
            </a:r>
            <a:r>
              <a:rPr lang="en-US" sz="900" dirty="0"/>
              <a:t>, </a:t>
            </a:r>
            <a:r>
              <a:rPr lang="en-US" sz="900" dirty="0" err="1"/>
              <a:t>Finnmark</a:t>
            </a:r>
            <a:r>
              <a:rPr lang="en-US" dirty="0"/>
              <a:t> (northern Norway). </a:t>
            </a:r>
            <a:r>
              <a:rPr lang="en-US" sz="900" dirty="0"/>
              <a:t>Photo by Lasse Keetz.</a:t>
            </a:r>
            <a:endParaRPr lang="nb-NO" dirty="0"/>
          </a:p>
        </p:txBody>
      </p:sp>
      <p:pic>
        <p:nvPicPr>
          <p:cNvPr id="6" name="Picture 5" descr="A person wearing sunglasses and a blue jacket&#10;&#10;Description automatically generated">
            <a:extLst>
              <a:ext uri="{FF2B5EF4-FFF2-40B4-BE49-F238E27FC236}">
                <a16:creationId xmlns:a16="http://schemas.microsoft.com/office/drawing/2014/main" id="{0DC6FA76-2850-8A8C-CDAC-BC79118F4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55" y="553989"/>
            <a:ext cx="3885356" cy="5180474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64692A79-E49A-9A7F-2B76-D5940788A402}"/>
              </a:ext>
            </a:extLst>
          </p:cNvPr>
          <p:cNvGraphicFramePr>
            <a:graphicFrameLocks/>
          </p:cNvGraphicFramePr>
          <p:nvPr/>
        </p:nvGraphicFramePr>
        <p:xfrm>
          <a:off x="4996865" y="556048"/>
          <a:ext cx="2198270" cy="5188409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76214">
                  <a:extLst>
                    <a:ext uri="{9D8B030D-6E8A-4147-A177-3AD203B41FA5}">
                      <a16:colId xmlns:a16="http://schemas.microsoft.com/office/drawing/2014/main" val="1163038572"/>
                    </a:ext>
                  </a:extLst>
                </a:gridCol>
                <a:gridCol w="1822056">
                  <a:extLst>
                    <a:ext uri="{9D8B030D-6E8A-4147-A177-3AD203B41FA5}">
                      <a16:colId xmlns:a16="http://schemas.microsoft.com/office/drawing/2014/main" val="3197879329"/>
                    </a:ext>
                  </a:extLst>
                </a:gridCol>
              </a:tblGrid>
              <a:tr h="2255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Code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Land-cover class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0612661"/>
                  </a:ext>
                </a:extLst>
              </a:tr>
              <a:tr h="22558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Heath and mountain</a:t>
                      </a: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76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11152949"/>
                  </a:ext>
                </a:extLst>
              </a:tr>
              <a:tr h="22558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1ab*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Moss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</a:rPr>
                        <a:t>snowbed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957906"/>
                  </a:ext>
                </a:extLst>
              </a:tr>
              <a:tr h="225583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Sedge and grass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</a:rPr>
                        <a:t>snowbed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65122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1c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Frozen ground, leeward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11104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2a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Frozen ground, ridge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72061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2b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Dry grass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063855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2c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Lichen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314694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2d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Mountain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</a:rPr>
                        <a:t>avens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135930"/>
                  </a:ext>
                </a:extLst>
              </a:tr>
              <a:tr h="22558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2ef</a:t>
                      </a:r>
                      <a:r>
                        <a:rPr lang="en-GB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Dwarf shrub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105334"/>
                  </a:ext>
                </a:extLst>
              </a:tr>
              <a:tr h="225583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Alpine calluna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473047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2g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Alpine damp heath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57267"/>
                  </a:ext>
                </a:extLst>
              </a:tr>
              <a:tr h="22558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Wetland</a:t>
                      </a: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EB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7714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97548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8a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Damp forest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375416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8b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Bog forest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693729"/>
                  </a:ext>
                </a:extLst>
              </a:tr>
              <a:tr h="22558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8cd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Poor swamp forest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87578"/>
                  </a:ext>
                </a:extLst>
              </a:tr>
              <a:tr h="225583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Rich swamp forest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16941"/>
                  </a:ext>
                </a:extLst>
              </a:tr>
              <a:tr h="22558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9ad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Bog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435061"/>
                  </a:ext>
                </a:extLst>
              </a:tr>
              <a:tr h="225583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Mud-bottom fen and bog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96077"/>
                  </a:ext>
                </a:extLst>
              </a:tr>
              <a:tr h="225583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9bc</a:t>
                      </a:r>
                      <a:r>
                        <a:rPr lang="en-GB" sz="1000" b="1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Deer-grass fen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202510"/>
                  </a:ext>
                </a:extLst>
              </a:tr>
              <a:tr h="225583"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Fen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02934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9e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Sedge marsh</a:t>
                      </a: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14347"/>
                  </a:ext>
                </a:extLst>
              </a:tr>
              <a:tr h="2255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...................................</a:t>
                      </a:r>
                    </a:p>
                  </a:txBody>
                  <a:tcPr marL="42314" marR="42314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745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FD44E3-66FA-7099-BB48-90F1DDD2612A}"/>
              </a:ext>
            </a:extLst>
          </p:cNvPr>
          <p:cNvSpPr txBox="1"/>
          <p:nvPr/>
        </p:nvSpPr>
        <p:spPr>
          <a:xfrm>
            <a:off x="7895889" y="5744457"/>
            <a:ext cx="36153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Field mapper. Photo by Lasse Keetz.</a:t>
            </a:r>
            <a:endParaRPr lang="nb-NO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D9E18E-8E05-C2BA-58F6-F7A9AEE18587}"/>
              </a:ext>
            </a:extLst>
          </p:cNvPr>
          <p:cNvSpPr/>
          <p:nvPr/>
        </p:nvSpPr>
        <p:spPr>
          <a:xfrm>
            <a:off x="4387390" y="3043989"/>
            <a:ext cx="457200" cy="393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C5F6ED5-71C8-BAA7-24BE-84339F96B864}"/>
              </a:ext>
            </a:extLst>
          </p:cNvPr>
          <p:cNvSpPr/>
          <p:nvPr/>
        </p:nvSpPr>
        <p:spPr>
          <a:xfrm>
            <a:off x="7390563" y="3048000"/>
            <a:ext cx="457200" cy="393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9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566302-7BF3-CCE8-0B55-C017D6D0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F57C9-F3B8-F56F-7588-C20CAA68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B40C74-9607-F1E1-A5AB-F5FD8B13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9" y="440653"/>
            <a:ext cx="8770208" cy="49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AE8BAA-BEF4-EFF2-022B-DA942A2411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32" y="3533274"/>
            <a:ext cx="1801767" cy="240235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78BD5C-1C10-26D8-2C33-214DEC4AD13E}"/>
              </a:ext>
            </a:extLst>
          </p:cNvPr>
          <p:cNvCxnSpPr>
            <a:cxnSpLocks/>
          </p:cNvCxnSpPr>
          <p:nvPr/>
        </p:nvCxnSpPr>
        <p:spPr>
          <a:xfrm flipH="1" flipV="1">
            <a:off x="9055768" y="4451684"/>
            <a:ext cx="955064" cy="4191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4D2649-9C9C-4E9B-F2CD-BF594295217E}"/>
              </a:ext>
            </a:extLst>
          </p:cNvPr>
          <p:cNvSpPr txBox="1"/>
          <p:nvPr/>
        </p:nvSpPr>
        <p:spPr>
          <a:xfrm>
            <a:off x="515759" y="5681002"/>
            <a:ext cx="32364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/>
              <a:t>VT data </a:t>
            </a:r>
            <a:r>
              <a:rPr lang="nb-NO" b="1" dirty="0" err="1"/>
              <a:t>description</a:t>
            </a:r>
            <a:r>
              <a:rPr lang="nb-NO" dirty="0"/>
              <a:t>: Bryn et al. (2018).</a:t>
            </a:r>
          </a:p>
        </p:txBody>
      </p:sp>
    </p:spTree>
    <p:extLst>
      <p:ext uri="{BB962C8B-B14F-4D97-AF65-F5344CB8AC3E}">
        <p14:creationId xmlns:p14="http://schemas.microsoft.com/office/powerpoint/2010/main" val="1227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8568E9E-520B-B607-EA61-006499AC7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" y="1595103"/>
            <a:ext cx="2509368" cy="31930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840246-C900-3A05-6FE9-6597A76A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6D02A8-3FF4-BA26-E593-272933B7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0BD259-325D-5620-4009-FBAE1E17D32F}"/>
              </a:ext>
            </a:extLst>
          </p:cNvPr>
          <p:cNvSpPr/>
          <p:nvPr/>
        </p:nvSpPr>
        <p:spPr bwMode="auto">
          <a:xfrm>
            <a:off x="2092821" y="1799730"/>
            <a:ext cx="72000" cy="720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nb-NO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AEA4AB-12D0-645B-A5F9-1DEA00CB16D3}"/>
              </a:ext>
            </a:extLst>
          </p:cNvPr>
          <p:cNvSpPr/>
          <p:nvPr/>
        </p:nvSpPr>
        <p:spPr bwMode="auto">
          <a:xfrm>
            <a:off x="3282318" y="962207"/>
            <a:ext cx="72000" cy="7200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nb-NO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73B70F-AC4C-9AB2-0C3D-BE77933FC7A0}"/>
              </a:ext>
            </a:extLst>
          </p:cNvPr>
          <p:cNvSpPr/>
          <p:nvPr/>
        </p:nvSpPr>
        <p:spPr bwMode="auto">
          <a:xfrm>
            <a:off x="3296489" y="1040176"/>
            <a:ext cx="72000" cy="7200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8575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nb-NO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5" name="Picture 2" descr="soner">
            <a:extLst>
              <a:ext uri="{FF2B5EF4-FFF2-40B4-BE49-F238E27FC236}">
                <a16:creationId xmlns:a16="http://schemas.microsoft.com/office/drawing/2014/main" id="{A63E20FB-AEA3-E968-512E-41EA4B80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2753"/>
          <a:stretch>
            <a:fillRect/>
          </a:stretch>
        </p:blipFill>
        <p:spPr bwMode="auto">
          <a:xfrm>
            <a:off x="2712215" y="475893"/>
            <a:ext cx="2586905" cy="3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seksjoner">
            <a:extLst>
              <a:ext uri="{FF2B5EF4-FFF2-40B4-BE49-F238E27FC236}">
                <a16:creationId xmlns:a16="http://schemas.microsoft.com/office/drawing/2014/main" id="{5D0A28FA-4E5D-4480-EEC6-61C0C317C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4921" r="2930" b="3166"/>
          <a:stretch>
            <a:fillRect/>
          </a:stretch>
        </p:blipFill>
        <p:spPr bwMode="auto">
          <a:xfrm>
            <a:off x="3897503" y="710290"/>
            <a:ext cx="2576273" cy="331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812A84-300C-491E-0F5A-A866E5F73E0A}"/>
              </a:ext>
            </a:extLst>
          </p:cNvPr>
          <p:cNvSpPr txBox="1"/>
          <p:nvPr/>
        </p:nvSpPr>
        <p:spPr>
          <a:xfrm>
            <a:off x="6289783" y="6325219"/>
            <a:ext cx="4201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Figure credit</a:t>
            </a:r>
            <a:r>
              <a:rPr lang="en-US" sz="1100" dirty="0"/>
              <a:t>: Peter Horvath, Natural History Museum, </a:t>
            </a:r>
            <a:r>
              <a:rPr lang="en-US" sz="1100" dirty="0" err="1"/>
              <a:t>UiO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5A09E-FFA7-FA63-144B-5CB24C0AB210}"/>
              </a:ext>
            </a:extLst>
          </p:cNvPr>
          <p:cNvSpPr txBox="1"/>
          <p:nvPr/>
        </p:nvSpPr>
        <p:spPr>
          <a:xfrm>
            <a:off x="285446" y="990500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Vegetation type</a:t>
            </a:r>
          </a:p>
          <a:p>
            <a:pPr algn="ctr"/>
            <a:r>
              <a:rPr lang="en-US" sz="1800" b="1" dirty="0"/>
              <a:t>field observations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9B2AAD-C7C8-3A3F-7A6F-EBC839D72050}"/>
              </a:ext>
            </a:extLst>
          </p:cNvPr>
          <p:cNvSpPr txBox="1"/>
          <p:nvPr/>
        </p:nvSpPr>
        <p:spPr>
          <a:xfrm>
            <a:off x="2903600" y="722195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Temperature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2C1D25-0F05-AF0E-538F-7F6164C51A8D}"/>
              </a:ext>
            </a:extLst>
          </p:cNvPr>
          <p:cNvSpPr txBox="1"/>
          <p:nvPr/>
        </p:nvSpPr>
        <p:spPr>
          <a:xfrm>
            <a:off x="5195851" y="722195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Precipitation…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BA28-B329-DEE5-ECB0-61F7169B767F}"/>
              </a:ext>
            </a:extLst>
          </p:cNvPr>
          <p:cNvSpPr txBox="1"/>
          <p:nvPr/>
        </p:nvSpPr>
        <p:spPr>
          <a:xfrm>
            <a:off x="7174130" y="69716"/>
            <a:ext cx="447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Pixel-wise multi-class ML classification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186CF42-B7D8-367C-7EDB-D33457262581}"/>
              </a:ext>
            </a:extLst>
          </p:cNvPr>
          <p:cNvGraphicFramePr>
            <a:graphicFrameLocks noGrp="1"/>
          </p:cNvGraphicFramePr>
          <p:nvPr/>
        </p:nvGraphicFramePr>
        <p:xfrm>
          <a:off x="5567332" y="2349598"/>
          <a:ext cx="123134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447">
                  <a:extLst>
                    <a:ext uri="{9D8B030D-6E8A-4147-A177-3AD203B41FA5}">
                      <a16:colId xmlns:a16="http://schemas.microsoft.com/office/drawing/2014/main" val="3309369837"/>
                    </a:ext>
                  </a:extLst>
                </a:gridCol>
                <a:gridCol w="410447">
                  <a:extLst>
                    <a:ext uri="{9D8B030D-6E8A-4147-A177-3AD203B41FA5}">
                      <a16:colId xmlns:a16="http://schemas.microsoft.com/office/drawing/2014/main" val="82177173"/>
                    </a:ext>
                  </a:extLst>
                </a:gridCol>
                <a:gridCol w="410447">
                  <a:extLst>
                    <a:ext uri="{9D8B030D-6E8A-4147-A177-3AD203B41FA5}">
                      <a16:colId xmlns:a16="http://schemas.microsoft.com/office/drawing/2014/main" val="1466474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20.5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119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99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720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AA79ACD6-083A-F0F2-B06D-84762782C5AA}"/>
              </a:ext>
            </a:extLst>
          </p:cNvPr>
          <p:cNvSpPr txBox="1"/>
          <p:nvPr/>
        </p:nvSpPr>
        <p:spPr>
          <a:xfrm>
            <a:off x="5404583" y="1585439"/>
            <a:ext cx="1556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Numerical or </a:t>
            </a:r>
            <a:br>
              <a:rPr lang="en-US" sz="1400" i="1" dirty="0"/>
            </a:br>
            <a:r>
              <a:rPr lang="en-US" sz="1400" i="1" dirty="0"/>
              <a:t>categorical raster</a:t>
            </a:r>
            <a:br>
              <a:rPr lang="en-US" sz="1400" i="1" dirty="0"/>
            </a:br>
            <a:r>
              <a:rPr lang="en-US" sz="1400" i="1" dirty="0"/>
              <a:t>data</a:t>
            </a:r>
          </a:p>
        </p:txBody>
      </p:sp>
      <p:pic>
        <p:nvPicPr>
          <p:cNvPr id="37" name="Picture 7" descr="Map&#10;&#10;Description automatically generated">
            <a:extLst>
              <a:ext uri="{FF2B5EF4-FFF2-40B4-BE49-F238E27FC236}">
                <a16:creationId xmlns:a16="http://schemas.microsoft.com/office/drawing/2014/main" id="{DFB39B26-5FD2-8BCC-4F86-8DE8127E5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732" y="1034207"/>
            <a:ext cx="4527545" cy="5058710"/>
          </a:xfrm>
          <a:prstGeom prst="rect">
            <a:avLst/>
          </a:prstGeom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A6D41F8-6106-6E40-63AB-15748DE94C22}"/>
              </a:ext>
            </a:extLst>
          </p:cNvPr>
          <p:cNvGraphicFramePr>
            <a:graphicFrameLocks noGrp="1"/>
          </p:cNvGraphicFramePr>
          <p:nvPr/>
        </p:nvGraphicFramePr>
        <p:xfrm>
          <a:off x="5567331" y="3639576"/>
          <a:ext cx="123134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447">
                  <a:extLst>
                    <a:ext uri="{9D8B030D-6E8A-4147-A177-3AD203B41FA5}">
                      <a16:colId xmlns:a16="http://schemas.microsoft.com/office/drawing/2014/main" val="3309369837"/>
                    </a:ext>
                  </a:extLst>
                </a:gridCol>
                <a:gridCol w="410447">
                  <a:extLst>
                    <a:ext uri="{9D8B030D-6E8A-4147-A177-3AD203B41FA5}">
                      <a16:colId xmlns:a16="http://schemas.microsoft.com/office/drawing/2014/main" val="82177173"/>
                    </a:ext>
                  </a:extLst>
                </a:gridCol>
                <a:gridCol w="410447">
                  <a:extLst>
                    <a:ext uri="{9D8B030D-6E8A-4147-A177-3AD203B41FA5}">
                      <a16:colId xmlns:a16="http://schemas.microsoft.com/office/drawing/2014/main" val="1466474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890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892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119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99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7203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BC62754-E95F-93AA-38C9-3E734701302F}"/>
              </a:ext>
            </a:extLst>
          </p:cNvPr>
          <p:cNvGraphicFramePr>
            <a:graphicFrameLocks noGrp="1"/>
          </p:cNvGraphicFramePr>
          <p:nvPr/>
        </p:nvGraphicFramePr>
        <p:xfrm>
          <a:off x="1325202" y="4915573"/>
          <a:ext cx="3274803" cy="168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882">
                  <a:extLst>
                    <a:ext uri="{9D8B030D-6E8A-4147-A177-3AD203B41FA5}">
                      <a16:colId xmlns:a16="http://schemas.microsoft.com/office/drawing/2014/main" val="916708325"/>
                    </a:ext>
                  </a:extLst>
                </a:gridCol>
                <a:gridCol w="1128921">
                  <a:extLst>
                    <a:ext uri="{9D8B030D-6E8A-4147-A177-3AD203B41FA5}">
                      <a16:colId xmlns:a16="http://schemas.microsoft.com/office/drawing/2014/main" val="566366032"/>
                    </a:ext>
                  </a:extLst>
                </a:gridCol>
                <a:gridCol w="730197">
                  <a:extLst>
                    <a:ext uri="{9D8B030D-6E8A-4147-A177-3AD203B41FA5}">
                      <a16:colId xmlns:a16="http://schemas.microsoft.com/office/drawing/2014/main" val="2276574518"/>
                    </a:ext>
                  </a:extLst>
                </a:gridCol>
                <a:gridCol w="619803">
                  <a:extLst>
                    <a:ext uri="{9D8B030D-6E8A-4147-A177-3AD203B41FA5}">
                      <a16:colId xmlns:a16="http://schemas.microsoft.com/office/drawing/2014/main" val="2122124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nb-NO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Temperature</a:t>
                      </a:r>
                    </a:p>
                    <a:p>
                      <a:pPr algn="ctr"/>
                      <a:r>
                        <a:rPr lang="en-US" sz="1050" dirty="0"/>
                        <a:t>[°C]</a:t>
                      </a:r>
                      <a:endParaRPr lang="nb-NO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Preci-pitation</a:t>
                      </a:r>
                      <a:r>
                        <a:rPr lang="en-US" sz="1050" dirty="0"/>
                        <a:t> [mm]</a:t>
                      </a:r>
                      <a:endParaRPr lang="nb-NO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…</a:t>
                      </a:r>
                      <a:endParaRPr lang="nb-NO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05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Observation 1</a:t>
                      </a:r>
                      <a:endParaRPr lang="nb-NO" sz="7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20.5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890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0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Observation 2</a:t>
                      </a:r>
                      <a:endParaRPr lang="nb-NO" sz="7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892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26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7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55584"/>
                  </a:ext>
                </a:extLst>
              </a:tr>
            </a:tbl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621234C-B339-8E6E-B591-3AC238F301C7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697247" y="2397721"/>
            <a:ext cx="1870085" cy="508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515B1E-151D-562C-8ABF-56326936609C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4476000" y="2905858"/>
            <a:ext cx="1091331" cy="1289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DA6040F-1A4C-764F-756F-53FAF4E3F671}"/>
              </a:ext>
            </a:extLst>
          </p:cNvPr>
          <p:cNvGraphicFramePr>
            <a:graphicFrameLocks noGrp="1"/>
          </p:cNvGraphicFramePr>
          <p:nvPr/>
        </p:nvGraphicFramePr>
        <p:xfrm>
          <a:off x="4876269" y="4917246"/>
          <a:ext cx="1128921" cy="168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921">
                  <a:extLst>
                    <a:ext uri="{9D8B030D-6E8A-4147-A177-3AD203B41FA5}">
                      <a16:colId xmlns:a16="http://schemas.microsoft.com/office/drawing/2014/main" val="5667899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Vegetation type</a:t>
                      </a:r>
                    </a:p>
                    <a:p>
                      <a:pPr algn="ctr"/>
                      <a:endParaRPr lang="nb-NO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33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2d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94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7a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804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nb-NO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948872"/>
                  </a:ext>
                </a:extLst>
              </a:tr>
            </a:tbl>
          </a:graphicData>
        </a:graphic>
      </p:graphicFrame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43C0F8-63FA-C4B3-E8CE-7152FCD0D8D4}"/>
              </a:ext>
            </a:extLst>
          </p:cNvPr>
          <p:cNvCxnSpPr>
            <a:cxnSpLocks/>
          </p:cNvCxnSpPr>
          <p:nvPr/>
        </p:nvCxnSpPr>
        <p:spPr>
          <a:xfrm>
            <a:off x="976045" y="4122218"/>
            <a:ext cx="3900224" cy="78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6CC1F11-664A-651C-E441-FBFD73E8C300}"/>
              </a:ext>
            </a:extLst>
          </p:cNvPr>
          <p:cNvCxnSpPr>
            <a:cxnSpLocks/>
            <a:stCxn id="35" idx="1"/>
            <a:endCxn id="39" idx="0"/>
          </p:cNvCxnSpPr>
          <p:nvPr/>
        </p:nvCxnSpPr>
        <p:spPr>
          <a:xfrm flipH="1">
            <a:off x="2962603" y="2905858"/>
            <a:ext cx="2604729" cy="2009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5D6022-0D6C-D955-8AA7-572645A3F9BC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3670661" y="4195836"/>
            <a:ext cx="1896670" cy="718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6A4FFED-B3EC-1273-5C24-ECF29FADD5D5}"/>
              </a:ext>
            </a:extLst>
          </p:cNvPr>
          <p:cNvSpPr txBox="1"/>
          <p:nvPr/>
        </p:nvSpPr>
        <p:spPr>
          <a:xfrm>
            <a:off x="3234912" y="69752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Environmental predictors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BA6A1A-8BB9-CC1C-E9F7-14F592D87C08}"/>
              </a:ext>
            </a:extLst>
          </p:cNvPr>
          <p:cNvSpPr/>
          <p:nvPr/>
        </p:nvSpPr>
        <p:spPr>
          <a:xfrm>
            <a:off x="7184711" y="5531485"/>
            <a:ext cx="26999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Edited from</a:t>
            </a:r>
            <a:r>
              <a:rPr lang="en-US" sz="1000" dirty="0"/>
              <a:t>: Horvath et al. (2021)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2FCABE0F-C2F6-29D5-B8E1-6E1CE1B02F60}"/>
              </a:ext>
            </a:extLst>
          </p:cNvPr>
          <p:cNvSpPr/>
          <p:nvPr/>
        </p:nvSpPr>
        <p:spPr>
          <a:xfrm>
            <a:off x="7139556" y="3265602"/>
            <a:ext cx="457200" cy="393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87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46" grpId="0"/>
      <p:bldP spid="47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0DB76-AB8E-5977-9722-4869AED4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3561A-D449-839C-3B00-D3C3B55D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57B08-2D1E-4D9B-042F-2033BAD1C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14" y="1503210"/>
            <a:ext cx="5438322" cy="364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0EBC3-663C-9C8B-202E-B64C1824A692}"/>
              </a:ext>
            </a:extLst>
          </p:cNvPr>
          <p:cNvSpPr txBox="1"/>
          <p:nvPr/>
        </p:nvSpPr>
        <p:spPr>
          <a:xfrm>
            <a:off x="1430820" y="4492305"/>
            <a:ext cx="3370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VTs / target </a:t>
            </a:r>
            <a:r>
              <a:rPr lang="nb-NO" sz="2000" b="1" dirty="0" err="1"/>
              <a:t>classes</a:t>
            </a:r>
            <a:r>
              <a:rPr lang="nb-NO" sz="2000" dirty="0"/>
              <a:t>: 31</a:t>
            </a:r>
          </a:p>
          <a:p>
            <a:r>
              <a:rPr lang="nb-NO" sz="2000" b="1" dirty="0" err="1"/>
              <a:t>Predictors</a:t>
            </a:r>
            <a:r>
              <a:rPr lang="nb-NO" sz="2000" b="1" dirty="0"/>
              <a:t> / </a:t>
            </a:r>
            <a:r>
              <a:rPr lang="nb-NO" sz="2000" b="1" dirty="0" err="1"/>
              <a:t>features</a:t>
            </a:r>
            <a:r>
              <a:rPr lang="nb-NO" sz="2000" dirty="0"/>
              <a:t>: 94</a:t>
            </a:r>
          </a:p>
          <a:p>
            <a:r>
              <a:rPr lang="nb-NO" sz="2000" b="1" dirty="0"/>
              <a:t>Total observations</a:t>
            </a:r>
            <a:r>
              <a:rPr lang="nb-NO" sz="2000" dirty="0"/>
              <a:t>: 22,173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5B185-DD36-97C4-375F-9686C8B42BED}"/>
              </a:ext>
            </a:extLst>
          </p:cNvPr>
          <p:cNvSpPr txBox="1"/>
          <p:nvPr/>
        </p:nvSpPr>
        <p:spPr>
          <a:xfrm>
            <a:off x="365721" y="569293"/>
            <a:ext cx="5500224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500" dirty="0" err="1">
                <a:latin typeface="+mj-lt"/>
                <a:ea typeface="+mj-ea"/>
                <a:cs typeface="+mj-cs"/>
              </a:rPr>
              <a:t>Predictor</a:t>
            </a:r>
            <a:r>
              <a:rPr lang="nb-NO" sz="3500" dirty="0">
                <a:latin typeface="+mj-lt"/>
                <a:ea typeface="+mj-ea"/>
                <a:cs typeface="+mj-cs"/>
              </a:rPr>
              <a:t> </a:t>
            </a:r>
            <a:r>
              <a:rPr lang="nb-NO" sz="3500" dirty="0" err="1">
                <a:latin typeface="+mj-lt"/>
                <a:ea typeface="+mj-ea"/>
                <a:cs typeface="+mj-cs"/>
              </a:rPr>
              <a:t>categories</a:t>
            </a:r>
            <a:endParaRPr lang="nb-NO" sz="3500" dirty="0">
              <a:latin typeface="+mj-lt"/>
              <a:ea typeface="+mj-ea"/>
              <a:cs typeface="+mj-cs"/>
            </a:endParaRPr>
          </a:p>
          <a:p>
            <a:r>
              <a:rPr lang="nb-NO" sz="1400" i="1" dirty="0" err="1"/>
              <a:t>Based</a:t>
            </a:r>
            <a:r>
              <a:rPr lang="nb-NO" sz="1400" i="1" dirty="0"/>
              <a:t> </a:t>
            </a:r>
            <a:r>
              <a:rPr lang="nb-NO" sz="1400" i="1" dirty="0" err="1"/>
              <a:t>on</a:t>
            </a:r>
            <a:r>
              <a:rPr lang="nb-NO" sz="1400" i="1" dirty="0"/>
              <a:t> Horvath et al. (2019)</a:t>
            </a:r>
          </a:p>
          <a:p>
            <a:pPr marL="288000" indent="-288000" defTabSz="914446"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nb-NO" sz="2400" dirty="0"/>
              <a:t>Baseline land cover (n=5; eg., AR50)</a:t>
            </a:r>
          </a:p>
          <a:p>
            <a:pPr marL="288000" indent="-288000" defTabSz="914446"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nb-NO" sz="2400" dirty="0" err="1"/>
              <a:t>Climate</a:t>
            </a:r>
            <a:r>
              <a:rPr lang="nb-NO" sz="2400" dirty="0"/>
              <a:t> (n=32; e.g., </a:t>
            </a:r>
            <a:r>
              <a:rPr lang="nb-NO" sz="2400" dirty="0" err="1"/>
              <a:t>mean</a:t>
            </a:r>
            <a:r>
              <a:rPr lang="nb-NO" sz="2400" dirty="0"/>
              <a:t> temp.)</a:t>
            </a:r>
          </a:p>
          <a:p>
            <a:pPr marL="288000" indent="-288000" defTabSz="914446"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nb-NO" sz="2400" dirty="0"/>
              <a:t>Geospatial (n=13; e.g., DEM)</a:t>
            </a:r>
          </a:p>
          <a:p>
            <a:pPr marL="288000" indent="-288000" defTabSz="914446"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nb-NO" sz="2400" dirty="0" err="1"/>
              <a:t>Geology</a:t>
            </a:r>
            <a:r>
              <a:rPr lang="nb-NO" sz="2400" dirty="0"/>
              <a:t> (n=5; e.g., type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bedrock</a:t>
            </a:r>
            <a:r>
              <a:rPr lang="nb-NO" sz="2400" dirty="0"/>
              <a:t>)</a:t>
            </a:r>
          </a:p>
          <a:p>
            <a:pPr marL="288000" indent="-288000" defTabSz="914446"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Custom satellite-based (n=39)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462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6D94D-C9F0-50A8-B383-C0E7DD2F67A6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ED7E9-40BD-8762-5257-738691A33AE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506AE6-E233-75E7-8FCB-9EB96834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Class-level performance</a:t>
            </a:r>
            <a:endParaRPr lang="nb-NO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7519FD-723F-0CA0-A4B7-6D8BDFB9D64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130157"/>
            <a:ext cx="5927740" cy="4928445"/>
          </a:xfrm>
        </p:spPr>
        <p:txBody>
          <a:bodyPr/>
          <a:lstStyle/>
          <a:p>
            <a:r>
              <a:rPr lang="en-US" dirty="0"/>
              <a:t>General trend: more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better predictions</a:t>
            </a:r>
          </a:p>
          <a:p>
            <a:r>
              <a:rPr lang="nb-NO" dirty="0"/>
              <a:t>Class-</a:t>
            </a:r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issues</a:t>
            </a:r>
            <a:endParaRPr lang="nb-NO" dirty="0"/>
          </a:p>
          <a:p>
            <a:pPr lvl="1"/>
            <a:r>
              <a:rPr lang="en-US" dirty="0"/>
              <a:t>E.g., poor/rich swamp forest (8cd; a wetland) often misclassified as other forest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11594-6FEE-2800-A80A-CDE32D7F4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24" y="0"/>
            <a:ext cx="549336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BF19A4-E9A1-AEEA-CDAA-5F677E7E1212}"/>
              </a:ext>
            </a:extLst>
          </p:cNvPr>
          <p:cNvSpPr/>
          <p:nvPr/>
        </p:nvSpPr>
        <p:spPr>
          <a:xfrm>
            <a:off x="7243638" y="1510749"/>
            <a:ext cx="3729162" cy="2464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3D05E7-298B-1220-98EB-8DC880F967B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FAC79-9097-AFAA-7E9C-B960AA328758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CA4DEF-66D1-17C9-4376-E16EB451F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4"/>
            <a:ext cx="7050573" cy="1102995"/>
          </a:xfrm>
        </p:spPr>
        <p:txBody>
          <a:bodyPr/>
          <a:lstStyle/>
          <a:p>
            <a:r>
              <a:rPr lang="en-US" dirty="0"/>
              <a:t>Related work: convolutional neural network (UNET) classification</a:t>
            </a:r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A892F8-15ED-E634-1163-F31C63C13F2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3" y="3935896"/>
            <a:ext cx="5667971" cy="2227772"/>
          </a:xfrm>
        </p:spPr>
        <p:txBody>
          <a:bodyPr/>
          <a:lstStyle/>
          <a:p>
            <a:r>
              <a:rPr lang="en-US" b="1" dirty="0"/>
              <a:t>Targets</a:t>
            </a:r>
            <a:r>
              <a:rPr lang="en-US" dirty="0"/>
              <a:t>: 54 NIBIO ecosystem type classes, field surveys</a:t>
            </a:r>
          </a:p>
          <a:p>
            <a:r>
              <a:rPr lang="en-US" b="1" dirty="0"/>
              <a:t>Predictors</a:t>
            </a:r>
            <a:r>
              <a:rPr lang="en-US" dirty="0"/>
              <a:t>: Sentinel-1 and 2, DEM/DSM, climate, land use (total 24)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10x10 m spatial resolution</a:t>
            </a:r>
            <a:br>
              <a:rPr lang="nb-NO" dirty="0"/>
            </a:br>
            <a:endParaRPr lang="en-US" dirty="0"/>
          </a:p>
        </p:txBody>
      </p:sp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C0DEFFA0-D760-2E29-6683-56BB8FA1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60" y="664366"/>
            <a:ext cx="3406607" cy="1713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5AF550-CFD1-EE92-2786-E82D3E37B9F1}"/>
              </a:ext>
            </a:extLst>
          </p:cNvPr>
          <p:cNvSpPr txBox="1"/>
          <p:nvPr/>
        </p:nvSpPr>
        <p:spPr>
          <a:xfrm>
            <a:off x="7859760" y="129934"/>
            <a:ext cx="36153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UNET model architecture. Made by Conor O’Sullivan. From: https://medium.com/data-science/u-net-explained-understanding-its-image-segmentation-architecture-56e4842e313a</a:t>
            </a:r>
            <a:endParaRPr lang="nb-NO" dirty="0"/>
          </a:p>
        </p:txBody>
      </p:sp>
      <p:pic>
        <p:nvPicPr>
          <p:cNvPr id="19" name="Picture 18" descr="A person with a backpack&#10;&#10;AI-generated content may be incorrect.">
            <a:extLst>
              <a:ext uri="{FF2B5EF4-FFF2-40B4-BE49-F238E27FC236}">
                <a16:creationId xmlns:a16="http://schemas.microsoft.com/office/drawing/2014/main" id="{4CA857DF-4AF9-2745-ABD0-7E4E78C44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9" y="1662112"/>
            <a:ext cx="3143250" cy="17668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3661E7-577C-F9BD-7ABA-F34D3E0D3017}"/>
              </a:ext>
            </a:extLst>
          </p:cNvPr>
          <p:cNvSpPr txBox="1"/>
          <p:nvPr/>
        </p:nvSpPr>
        <p:spPr>
          <a:xfrm>
            <a:off x="1156876" y="3458705"/>
            <a:ext cx="47258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Adam Naas, PhD candidate at the Natural History Museum (NHM), </a:t>
            </a:r>
            <a:r>
              <a:rPr lang="en-US" dirty="0" err="1"/>
              <a:t>UiO</a:t>
            </a:r>
            <a:r>
              <a:rPr lang="en-US" dirty="0"/>
              <a:t>. Photo: private.</a:t>
            </a:r>
            <a:endParaRPr lang="nb-NO" dirty="0"/>
          </a:p>
        </p:txBody>
      </p:sp>
      <p:pic>
        <p:nvPicPr>
          <p:cNvPr id="22" name="Picture 21" descr="A map of a landform&#10;&#10;AI-generated content may be incorrect.">
            <a:extLst>
              <a:ext uri="{FF2B5EF4-FFF2-40B4-BE49-F238E27FC236}">
                <a16:creationId xmlns:a16="http://schemas.microsoft.com/office/drawing/2014/main" id="{7CE2FC21-205B-D4A3-6D93-32BFE3323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64" y="2810607"/>
            <a:ext cx="3073283" cy="3562190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3274A4CE-A1F3-B391-1E68-A8B5D12FBE69}"/>
              </a:ext>
            </a:extLst>
          </p:cNvPr>
          <p:cNvSpPr/>
          <p:nvPr/>
        </p:nvSpPr>
        <p:spPr>
          <a:xfrm>
            <a:off x="9563062" y="4325510"/>
            <a:ext cx="519191" cy="413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B3F64-D692-D41F-EBF2-A2A70236B353}"/>
              </a:ext>
            </a:extLst>
          </p:cNvPr>
          <p:cNvSpPr txBox="1"/>
          <p:nvPr/>
        </p:nvSpPr>
        <p:spPr>
          <a:xfrm>
            <a:off x="10209768" y="4053093"/>
            <a:ext cx="1650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</a:t>
            </a:r>
            <a:r>
              <a:rPr lang="nb-NO" sz="1600" b="1" dirty="0"/>
              <a:t>a. 38% overall </a:t>
            </a:r>
            <a:r>
              <a:rPr lang="nb-NO" sz="1600" b="1" dirty="0" err="1"/>
              <a:t>accuracy</a:t>
            </a:r>
            <a:r>
              <a:rPr lang="nb-NO" sz="1600" b="1" dirty="0"/>
              <a:t> (</a:t>
            </a:r>
            <a:r>
              <a:rPr lang="nb-NO" sz="1600" b="1" dirty="0" err="1"/>
              <a:t>pixel-wise</a:t>
            </a:r>
            <a:r>
              <a:rPr lang="nb-NO" sz="1600" b="1" dirty="0"/>
              <a:t> </a:t>
            </a:r>
            <a:r>
              <a:rPr lang="nb-NO" sz="1600" b="1" dirty="0" err="1"/>
              <a:t>comparison</a:t>
            </a:r>
            <a:r>
              <a:rPr lang="nb-NO" sz="1600" b="1" dirty="0"/>
              <a:t>)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1114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ENG.potx" id="{FB09ADC4-3057-4E26-8533-BBC40523459B}" vid="{D0B67E93-B9A7-473B-984C-B9A6983A28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3" ma:contentTypeDescription="Opprett et nytt dokument." ma:contentTypeScope="" ma:versionID="5455942cb6f0bea4a5be7aed3bead13f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5fb6ac5289525f1f15273a3106bcccc3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JAJEJYK5CVUX-448798232-28</_dlc_DocId>
    <_dlc_DocIdUrl xmlns="e5e35b8c-bb2a-40e7-acd7-beed1d1f14b8">
      <Url>https://uio.sharepoint.com/sites/GrafiskUttrykk/_layouts/15/DocIdRedir.aspx?ID=JAJEJYK5CVUX-448798232-28</Url>
      <Description>JAJEJYK5CVUX-448798232-28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511DA80-5818-43A4-96C0-F465C0C231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customXml/itemProps4.xml><?xml version="1.0" encoding="utf-8"?>
<ds:datastoreItem xmlns:ds="http://schemas.openxmlformats.org/officeDocument/2006/customXml" ds:itemID="{71015C72-0F86-493A-8B08-4D693B2B247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English</Template>
  <TotalTime>3802</TotalTime>
  <Words>1672</Words>
  <Application>Microsoft Office PowerPoint</Application>
  <PresentationFormat>Widescreen</PresentationFormat>
  <Paragraphs>261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ArialMT</vt:lpstr>
      <vt:lpstr>Calibri</vt:lpstr>
      <vt:lpstr>Wingdings</vt:lpstr>
      <vt:lpstr>Office Theme</vt:lpstr>
      <vt:lpstr>Machine learning for ecosystem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Class-level performance</vt:lpstr>
      <vt:lpstr>Related work: convolutional neural network (UNET) classification</vt:lpstr>
      <vt:lpstr>PowerPoint Presentation</vt:lpstr>
      <vt:lpstr>Land surface model – CLM-FATES </vt:lpstr>
      <vt:lpstr>Motivation</vt:lpstr>
      <vt:lpstr>PowerPoint Presentation</vt:lpstr>
      <vt:lpstr>Key ideas</vt:lpstr>
      <vt:lpstr>PowerPoint Presentation</vt:lpstr>
      <vt:lpstr>Problem: emulator design</vt:lpstr>
      <vt:lpstr>PowerPoint Presentation</vt:lpstr>
      <vt:lpstr>Initial “calibrate” step</vt:lpstr>
      <vt:lpstr>PowerPoint Presentation</vt:lpstr>
      <vt:lpstr>Experiment setup</vt:lpstr>
      <vt:lpstr>“Calibrate” – IEnKS performance (twin experiment)</vt:lpstr>
      <vt:lpstr>Full CES (twin experiment)</vt:lpstr>
      <vt:lpstr>PowerPoint Presentation</vt:lpstr>
      <vt:lpstr>PowerPoint Presentation</vt:lpstr>
      <vt:lpstr>Variable importance</vt:lpstr>
      <vt:lpstr>“Emulate” – ML model</vt:lpstr>
      <vt:lpstr>Personal background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Lasse Torben Keetz</dc:creator>
  <cp:lastModifiedBy>Lasse Torben Keetz</cp:lastModifiedBy>
  <cp:revision>1</cp:revision>
  <dcterms:created xsi:type="dcterms:W3CDTF">2025-04-22T08:05:19Z</dcterms:created>
  <dcterms:modified xsi:type="dcterms:W3CDTF">2025-04-24T23:28:19Z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b393e4af-21e2-4a00-becb-93bf6477c2c6</vt:lpwstr>
  </property>
</Properties>
</file>