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</p:sldMasterIdLst>
  <p:notesMasterIdLst>
    <p:notesMasterId r:id="rId29"/>
  </p:notesMasterIdLst>
  <p:handoutMasterIdLst>
    <p:handoutMasterId r:id="rId30"/>
  </p:handoutMasterIdLst>
  <p:sldIdLst>
    <p:sldId id="2147198036" r:id="rId5"/>
    <p:sldId id="257" r:id="rId6"/>
    <p:sldId id="2147198016" r:id="rId7"/>
    <p:sldId id="2147198017" r:id="rId8"/>
    <p:sldId id="2147198035" r:id="rId9"/>
    <p:sldId id="2147198032" r:id="rId10"/>
    <p:sldId id="2147198033" r:id="rId11"/>
    <p:sldId id="2147198027" r:id="rId12"/>
    <p:sldId id="2147198000" r:id="rId13"/>
    <p:sldId id="2147198004" r:id="rId14"/>
    <p:sldId id="2147198005" r:id="rId15"/>
    <p:sldId id="2147198028" r:id="rId16"/>
    <p:sldId id="2147198007" r:id="rId17"/>
    <p:sldId id="2147198008" r:id="rId18"/>
    <p:sldId id="2147198023" r:id="rId19"/>
    <p:sldId id="2147198034" r:id="rId20"/>
    <p:sldId id="2147198030" r:id="rId21"/>
    <p:sldId id="2147198015" r:id="rId22"/>
    <p:sldId id="2147198014" r:id="rId23"/>
    <p:sldId id="2147198024" r:id="rId24"/>
    <p:sldId id="2147198025" r:id="rId25"/>
    <p:sldId id="263" r:id="rId26"/>
    <p:sldId id="2147198011" r:id="rId27"/>
    <p:sldId id="2147198012" r:id="rId28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893"/>
    <a:srgbClr val="2CB8B1"/>
    <a:srgbClr val="E1E289"/>
    <a:srgbClr val="272B26"/>
    <a:srgbClr val="1C582C"/>
    <a:srgbClr val="F4B13C"/>
    <a:srgbClr val="FFE083"/>
    <a:srgbClr val="1179A6"/>
    <a:srgbClr val="9FC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117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305164902623767E-3"/>
          <c:y val="7.5692215407179963E-4"/>
          <c:w val="0.99033896701947544"/>
          <c:h val="0.998486155691856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F2-4C54-9E8D-79D9D78C96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F2-4C54-9E8D-79D9D78C96EF}"/>
              </c:ext>
            </c:extLst>
          </c:dPt>
          <c:dPt>
            <c:idx val="2"/>
            <c:bubble3D val="0"/>
            <c:spPr>
              <a:solidFill>
                <a:schemeClr val="accent4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F2-4C54-9E8D-79D9D78C96EF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F2-4C54-9E8D-79D9D78C96EF}"/>
              </c:ext>
            </c:extLst>
          </c:dPt>
          <c:dPt>
            <c:idx val="4"/>
            <c:bubble3D val="0"/>
            <c:spPr>
              <a:solidFill>
                <a:schemeClr val="accent4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F2-4C54-9E8D-79D9D78C96EF}"/>
              </c:ext>
            </c:extLst>
          </c:dPt>
          <c:dPt>
            <c:idx val="5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F2-4C54-9E8D-79D9D78C96EF}"/>
              </c:ext>
            </c:extLst>
          </c:dPt>
          <c:cat>
            <c:strRef>
              <c:f>Sheet1!$A$2:$A$7</c:f>
              <c:strCache>
                <c:ptCount val="6"/>
                <c:pt idx="0">
                  <c:v>Upgrades</c:v>
                </c:pt>
                <c:pt idx="1">
                  <c:v>Solar</c:v>
                </c:pt>
                <c:pt idx="2">
                  <c:v>Wind power</c:v>
                </c:pt>
                <c:pt idx="3">
                  <c:v>Large scale hydro </c:v>
                </c:pt>
                <c:pt idx="4">
                  <c:v>Other new small scale hyro </c:v>
                </c:pt>
                <c:pt idx="5">
                  <c:v>Småkraft AS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0.19</c:v>
                </c:pt>
                <c:pt idx="1">
                  <c:v>0.01</c:v>
                </c:pt>
                <c:pt idx="2">
                  <c:v>0</c:v>
                </c:pt>
                <c:pt idx="3">
                  <c:v>0.18</c:v>
                </c:pt>
                <c:pt idx="4">
                  <c:v>0.28999999999999998</c:v>
                </c:pt>
                <c:pt idx="5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F2-4C54-9E8D-79D9D78C9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D36698-7BBF-8C4A-A8E2-C7B941E6B5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735C04-5DFE-AF46-B777-4961C37D95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D154C-CC3D-C142-89CB-2377BB61FB1C}" type="datetimeFigureOut">
              <a:rPr lang="en-NO" smtClean="0"/>
              <a:t>04/24/2025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37F41-7EDB-114B-B2E6-936A8ED336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7BCB9-CBEA-224A-931A-6B97FA47D8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FC8EA-3AE9-BF4D-8B1D-E66D699E79B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5802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A9A19-F28B-492A-A061-AB0EB2BBB8BF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BC716-922C-4047-B3C5-88FC929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6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CB741-1407-064F-8BA8-21F067DFC9A2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559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BC716-922C-4047-B3C5-88FC929833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0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3" Type="http://schemas.openxmlformats.org/officeDocument/2006/relationships/image" Target="https://lh4.googleusercontent.com/SHxnLVCJZM6x07FFSJ5Vg-x7GhSyYNdG1de8wMxWJQ9w1NTy4QZZ8X4RSWu1oYPVkiJspDeRCCeoN6FrqzDUR1FIvcHkGQLQaDbFjex35hxDxDxuicnsvaOd9Ifco5_egDNWadxrjGw7Gy0IHQ" TargetMode="External"/><Relationship Id="rId18" Type="http://schemas.openxmlformats.org/officeDocument/2006/relationships/image" Target="../media/image14.jpeg"/><Relationship Id="rId26" Type="http://schemas.openxmlformats.org/officeDocument/2006/relationships/image" Target="../media/image19.png"/><Relationship Id="rId39" Type="http://schemas.openxmlformats.org/officeDocument/2006/relationships/image" Target="https://lh6.googleusercontent.com/11NPVTkR7UVQkxcDNj0jIv-93Bgw3aJeH-mDlpT1YAEDVA_H2bHMYpylcOkVj0PbQo0JOMgEL_RqN7qL2x7_EgFk3PduW5rYhtljfWzs_leX5bqxxlddijoFmPI6P2ZLZVY6MWg4Mb6clfBeQQ" TargetMode="External"/><Relationship Id="rId21" Type="http://schemas.openxmlformats.org/officeDocument/2006/relationships/image" Target="https://lh3.googleusercontent.com/aBc5l54AwgsN37UL1vTJ7WktifCi3hFtG8BJALcm61MYF9HnVqv3ZbIVIG1Q_YYQ5t5J9lrORE2N9-474UXBuyN8WFc5JnqXjNsRFKiFv3M3gMy2HLqB6zWPnKoyLeQmRQVRrVmCf20zMFMBpg" TargetMode="External"/><Relationship Id="rId34" Type="http://schemas.openxmlformats.org/officeDocument/2006/relationships/image" Target="../media/image23.png"/><Relationship Id="rId42" Type="http://schemas.openxmlformats.org/officeDocument/2006/relationships/image" Target="../media/image27.png"/><Relationship Id="rId47" Type="http://schemas.openxmlformats.org/officeDocument/2006/relationships/image" Target="../media/image29.jpeg"/><Relationship Id="rId50" Type="http://schemas.openxmlformats.org/officeDocument/2006/relationships/image" Target="../media/image32.png"/><Relationship Id="rId7" Type="http://schemas.openxmlformats.org/officeDocument/2006/relationships/image" Target="https://lh4.googleusercontent.com/NFOAn4HjF1s2RvlHQRxHrfNIv-P-XvH3Z2LPXhF-vmsyRgDF1fhkYDDQ9mp64u5ZYsj0abExi9lTWjV-kOaf_VhDvNothf7Plj6aK_8llphnJhvZ_LDWtNLhXG6zyFXPMjQahImGAFMJDKPy3w" TargetMode="External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9" Type="http://schemas.openxmlformats.org/officeDocument/2006/relationships/image" Target="https://lh4.googleusercontent.com/g9zU2D_WFeTwyhxBO00AT1yD6kV6djk2ZOlZ8uYV0Xs1fK-KnS0fGoV2zmp1fE3hw62-VSOjYiuXPGkN4nzEamluWNpllP7KzCXIwIWutKfhMjrJfXVNh655Typ-MJMwydIc_akPrw1dAr9OIg" TargetMode="External"/><Relationship Id="rId11" Type="http://schemas.openxmlformats.org/officeDocument/2006/relationships/image" Target="https://lh5.googleusercontent.com/E-I5Rr3cDxF9k9QpJ2W-AX_4VYFiYKLBZI2CWs14qdVUrSLfENqPKcpq6HSy2I_CrJE3CW9ctg27ZdvJclu6rEjENDq2mBEDIdVy8yEt42KLiEB5QIh78U4Mabgt5hhY-8RCr5rN5EmdvL9BHw" TargetMode="Externa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37" Type="http://schemas.openxmlformats.org/officeDocument/2006/relationships/image" Target="https://lh4.googleusercontent.com/5_LwQyaqk8TqZxzuBRV1SRACOCiOhM7AK_mqLmctIrGme_V-oUv9ZdzosCE8rGT8bkaV3xwxD1BkXTR8d2PSfe9by60TgVyanrIo5KM7K3FtdrxaanBCMUS95UMG98VFQOc-7yOP_p3Y_vgqvw" TargetMode="External"/><Relationship Id="rId40" Type="http://schemas.openxmlformats.org/officeDocument/2006/relationships/image" Target="../media/image26.png"/><Relationship Id="rId45" Type="http://schemas.openxmlformats.org/officeDocument/2006/relationships/image" Target="../media/image1.png"/><Relationship Id="rId53" Type="http://schemas.openxmlformats.org/officeDocument/2006/relationships/image" Target="../media/image35.jpeg"/><Relationship Id="rId5" Type="http://schemas.openxmlformats.org/officeDocument/2006/relationships/image" Target="https://lh6.googleusercontent.com/vlSDTzd9K-3U_kr99LCzX0kVDs8ztSeYhhBrXrNNBo53chcmu7F3XXdnOT0uMZMGHu_GZvlkuXOe3qqVMj-dMhD0tX5xIQHO3FT-y7v9ycgqA5omyITF0o87q84rDAz384yub1iCWXZGbY5KNA" TargetMode="External"/><Relationship Id="rId10" Type="http://schemas.openxmlformats.org/officeDocument/2006/relationships/image" Target="../media/image10.png"/><Relationship Id="rId19" Type="http://schemas.openxmlformats.org/officeDocument/2006/relationships/image" Target="https://lh5.googleusercontent.com/Acoh_crZN_kWmsVR7kdD8vq_GlhYAyYsF8pyQvJWgDSDE2e9TVdX5GL0Z-rXz4J967MPgC25PEz4Zh7LSSoYaV8RkMvkKU2uvV0rxyOdAW9eOf7OJ0Q5vYNfV4TCQmwF51F23X-C83TXC7OwBw" TargetMode="External"/><Relationship Id="rId31" Type="http://schemas.openxmlformats.org/officeDocument/2006/relationships/image" Target="https://lh4.googleusercontent.com/awn997I-wth-N18kBUJXVyjQxMwlGUy6N1MONwf5vtHbf_r1mFHv615igrvW4JnAD6tzW6mlzad_JPtYyROFdG6AxIoZ0yTaGA1PIvzxAe-SeQqPP-DDa1ICo2AEnLHIATa73i3c8bYejEuVXQ" TargetMode="External"/><Relationship Id="rId44" Type="http://schemas.openxmlformats.org/officeDocument/2006/relationships/image" Target="../media/image3.png"/><Relationship Id="rId52" Type="http://schemas.openxmlformats.org/officeDocument/2006/relationships/image" Target="../media/image34.jpeg"/><Relationship Id="rId4" Type="http://schemas.openxmlformats.org/officeDocument/2006/relationships/image" Target="../media/image7.png"/><Relationship Id="rId9" Type="http://schemas.openxmlformats.org/officeDocument/2006/relationships/image" Target="https://lh4.googleusercontent.com/i-KW4RbQf5CjsPoXWs0jbrVdLKxoV4EEmby-wi53m1TuJW9UasOFGZHvOFKKtNIpr4psNlx0SPpET2NWRB9s3gE6VW1E7g66oViSV-PUYZ_WBcVRgljRsVnyuzggMLp5vkIRi1Flj6E4zigueQ" TargetMode="External"/><Relationship Id="rId14" Type="http://schemas.openxmlformats.org/officeDocument/2006/relationships/image" Target="../media/image12.gif"/><Relationship Id="rId22" Type="http://schemas.openxmlformats.org/officeDocument/2006/relationships/image" Target="../media/image16.png"/><Relationship Id="rId27" Type="http://schemas.openxmlformats.org/officeDocument/2006/relationships/image" Target="https://lh6.googleusercontent.com/eAb6yPkpS5VcFbC_4szGcM-hWDtFFna32vxWORf69KAN14IvesuBNvkVz1cjVBG1UiMTb7ek-mlTA6A_0f9BYsW0jCseXXdyA01lzYr7VGwY8DSyoEtAHcu5b6p0mPzRzVwMN_4w9q6BjhxCuw" TargetMode="External"/><Relationship Id="rId30" Type="http://schemas.openxmlformats.org/officeDocument/2006/relationships/image" Target="../media/image21.png"/><Relationship Id="rId35" Type="http://schemas.openxmlformats.org/officeDocument/2006/relationships/image" Target="https://lh5.googleusercontent.com/lfUw0u1K6Ppl2PL6Ti0cc1JLNCS1kUfFcbrKDfi4BEiIADyEAJbvWmRyibglw5G6VjJvYy7eY-b1BtY12hqWaF7OnjsooDNNufCW6Xaje2SPeWGTYxHDCg46DMoyVvdGVWAOSSLCrOJ1KtFSaA" TargetMode="External"/><Relationship Id="rId43" Type="http://schemas.openxmlformats.org/officeDocument/2006/relationships/image" Target="https://lh5.googleusercontent.com/7nYLuYjcUaH1iHQlL5id57a_LVU-fDeefJj1MACMmC7M2RGqf0GHB_JqEC4ZE6JyJCw1zSZ-E4RHxh6nnQ8v6THn80sOf1M4Ly2bq2i4GMNjI82pSbhX4057w5YwiT0j-DCOGaMXVxT9ah6vkA" TargetMode="External"/><Relationship Id="rId48" Type="http://schemas.openxmlformats.org/officeDocument/2006/relationships/image" Target="../media/image30.jpeg"/><Relationship Id="rId8" Type="http://schemas.openxmlformats.org/officeDocument/2006/relationships/image" Target="../media/image9.png"/><Relationship Id="rId51" Type="http://schemas.openxmlformats.org/officeDocument/2006/relationships/image" Target="../media/image33.png"/><Relationship Id="rId3" Type="http://schemas.openxmlformats.org/officeDocument/2006/relationships/image" Target="https://lh3.googleusercontent.com/4SlF7f8ulNxWz1n9hiYfFHW2v5-8A0-7erN2JNFXwI3aixTS7WDtkws9SHDJR_Hl4fKAEUXCY4-boSG2XhQh-rb7W8gbWyX_idGAfQEni0v6mlNhOilQSvkNWPvmY1vGbQZnVjj28WvCY_tfNg" TargetMode="External"/><Relationship Id="rId12" Type="http://schemas.openxmlformats.org/officeDocument/2006/relationships/image" Target="../media/image11.png"/><Relationship Id="rId17" Type="http://schemas.openxmlformats.org/officeDocument/2006/relationships/image" Target="https://lh4.googleusercontent.com/9kIyi7buCVBm4QzYEU-TbfXM1nGDs0z8ezydS4JXL7w-i8bBZJbHaL2-H2inK7aFWxBF7vrBGzn-mM4b8l4TIZSFW-E9LOG7tx6tZM6SFhoKGCgdS2NXjqBrRb0c3O_jfgBfi4acSLvY4rmGrQ" TargetMode="External"/><Relationship Id="rId25" Type="http://schemas.openxmlformats.org/officeDocument/2006/relationships/image" Target="https://lh5.googleusercontent.com/M0CkLsHdx4MPpU4m71axfTMEuBQUWY1Y2jKneOnQbytSLYRjk3VHhUK33QYERBG3LWLSWB8vf9ouX6avwTWrJDSUs_NvZYTjD-Wh6NFCqf9NTBLOCpuMjKcmmwNS4HEfEboipXJ0qwB4qeJbWQ" TargetMode="External"/><Relationship Id="rId33" Type="http://schemas.openxmlformats.org/officeDocument/2006/relationships/image" Target="https://lh5.googleusercontent.com/qzlgV-fvAnyBbD_DouQq07dbxzIFLIbkUYilkx21rp5R9vapMuV_FdqymTuAVzDjL9RTasHNKpTRWFRU5wHMH5hNhQbypGeGMcWrv9tOJKBIrGKVzsLxzrtKcy8MmAiwWioLgxRBaXk" TargetMode="External"/><Relationship Id="rId38" Type="http://schemas.openxmlformats.org/officeDocument/2006/relationships/image" Target="../media/image25.png"/><Relationship Id="rId46" Type="http://schemas.openxmlformats.org/officeDocument/2006/relationships/image" Target="../media/image28.svg"/><Relationship Id="rId20" Type="http://schemas.openxmlformats.org/officeDocument/2006/relationships/image" Target="../media/image15.png"/><Relationship Id="rId41" Type="http://schemas.openxmlformats.org/officeDocument/2006/relationships/image" Target="https://lh5.googleusercontent.com/um4yHv0iLaj7MwuE3CMxwys-JFfopR_pLhjB70qqfBwICuSJoZoh9O6X6kIOLUPoSVcUYLbnqvz5W4KjfLA4gB_bMSPBLLpLWMT6x02KSmOeH83Hu1n0E2wy3iYFAaY_My3e667lSHX_dgkA3w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5" Type="http://schemas.openxmlformats.org/officeDocument/2006/relationships/image" Target="https://lh3.googleusercontent.com/3TKBxBf0VF3kpFWv07HNvDMqH7A4scBPow7vW0KoigbXi9KVqmIRv13p3Gf1JflrYe2WFoJ6s9zDENzIQ9QYMJbIAzkdw3NeBxdbV8kezY9nqBFqX3Cnq3-PLrbHyjuVDVSr3Xu0A0qfCsZuiA" TargetMode="External"/><Relationship Id="rId23" Type="http://schemas.openxmlformats.org/officeDocument/2006/relationships/image" Target="../media/image17.png"/><Relationship Id="rId28" Type="http://schemas.openxmlformats.org/officeDocument/2006/relationships/image" Target="../media/image20.png"/><Relationship Id="rId36" Type="http://schemas.openxmlformats.org/officeDocument/2006/relationships/image" Target="../media/image24.png"/><Relationship Id="rId49" Type="http://schemas.openxmlformats.org/officeDocument/2006/relationships/image" Target="../media/image3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BDEA30DF-2ED8-5642-97C0-BAE024727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7181" y="1278558"/>
            <a:ext cx="7097633" cy="308664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627C6-727E-8440-9E65-A623183D0C2E}"/>
              </a:ext>
            </a:extLst>
          </p:cNvPr>
          <p:cNvCxnSpPr>
            <a:cxnSpLocks/>
          </p:cNvCxnSpPr>
          <p:nvPr userDrawn="1"/>
        </p:nvCxnSpPr>
        <p:spPr>
          <a:xfrm>
            <a:off x="532435" y="4332288"/>
            <a:ext cx="11227174" cy="0"/>
          </a:xfrm>
          <a:prstGeom prst="line">
            <a:avLst/>
          </a:prstGeom>
          <a:ln w="9525" cap="rnd">
            <a:gradFill flip="none" rotWithShape="1">
              <a:gsLst>
                <a:gs pos="0">
                  <a:srgbClr val="1C582C">
                    <a:alpha val="8000"/>
                  </a:srgbClr>
                </a:gs>
                <a:gs pos="100000">
                  <a:srgbClr val="1C582C">
                    <a:alpha val="80309"/>
                  </a:srgbClr>
                </a:gs>
              </a:gsLst>
              <a:lin ang="0" scaled="1"/>
              <a:tileRect/>
            </a:gra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F9748C14-5308-0A43-8B9D-57D0D0EBB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2103" y="4332288"/>
            <a:ext cx="8527837" cy="642929"/>
          </a:xfrm>
          <a:prstGeom prst="rect">
            <a:avLst/>
          </a:prstGeom>
          <a:noFill/>
        </p:spPr>
        <p:txBody>
          <a:bodyPr vert="horz" lIns="360000" tIns="251999" rIns="360000" anchor="t" anchorCtr="0">
            <a:noAutofit/>
          </a:bodyPr>
          <a:lstStyle>
            <a:lvl1pPr algn="ctr">
              <a:defRPr sz="2400" b="0">
                <a:solidFill>
                  <a:srgbClr val="1C582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NO"/>
              <a:t>Navigating climate risk</a:t>
            </a:r>
          </a:p>
        </p:txBody>
      </p:sp>
    </p:spTree>
    <p:extLst>
      <p:ext uri="{BB962C8B-B14F-4D97-AF65-F5344CB8AC3E}">
        <p14:creationId xmlns:p14="http://schemas.microsoft.com/office/powerpoint/2010/main" val="199119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512C-7B3D-E543-9C5C-055B938C9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ctr">
              <a:defRPr sz="4800" b="0" i="0">
                <a:solidFill>
                  <a:srgbClr val="1C582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7BBBE-DFC4-C940-B0B5-777FC2473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C582C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F1504-9B1E-8947-ABD2-B9784FC3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30247" y="6278620"/>
            <a:ext cx="1166191" cy="30641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789CAFD-4B70-3945-91CF-E85E4E27A3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2008" y="6177770"/>
            <a:ext cx="1144914" cy="49790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B603C1-F298-884D-B6A0-35E87A221E01}"/>
              </a:ext>
            </a:extLst>
          </p:cNvPr>
          <p:cNvCxnSpPr>
            <a:cxnSpLocks/>
          </p:cNvCxnSpPr>
          <p:nvPr userDrawn="1"/>
        </p:nvCxnSpPr>
        <p:spPr>
          <a:xfrm>
            <a:off x="420624" y="6466501"/>
            <a:ext cx="8741664" cy="0"/>
          </a:xfrm>
          <a:prstGeom prst="line">
            <a:avLst/>
          </a:prstGeom>
          <a:ln w="9525" cap="rnd">
            <a:gradFill flip="none" rotWithShape="1">
              <a:gsLst>
                <a:gs pos="0">
                  <a:srgbClr val="1C582C">
                    <a:alpha val="8000"/>
                  </a:srgbClr>
                </a:gs>
                <a:gs pos="100000">
                  <a:srgbClr val="1C582C">
                    <a:alpha val="80309"/>
                  </a:srgbClr>
                </a:gs>
              </a:gsLst>
              <a:lin ang="0" scaled="1"/>
              <a:tileRect/>
            </a:gra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75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33769B19-EC5A-ED4B-AEA4-F655F78E4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2843" y="3257221"/>
            <a:ext cx="1941747" cy="554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00F1F2-8632-1243-8C00-29FC8F702C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85214" y="3141047"/>
            <a:ext cx="2763202" cy="7260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54698B5-70EF-4B43-8D95-7746A1E111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980816" y="3015217"/>
            <a:ext cx="2906640" cy="977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84572-8CF0-9048-82D6-91A7F5717C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30247" y="6278620"/>
            <a:ext cx="1166191" cy="3064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E4553B5-1D8B-E941-B067-B6708F7402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32008" y="6177770"/>
            <a:ext cx="1144914" cy="49790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35D671-CD98-8B46-B34C-F8285BA27EDF}"/>
              </a:ext>
            </a:extLst>
          </p:cNvPr>
          <p:cNvCxnSpPr>
            <a:cxnSpLocks/>
          </p:cNvCxnSpPr>
          <p:nvPr userDrawn="1"/>
        </p:nvCxnSpPr>
        <p:spPr>
          <a:xfrm>
            <a:off x="420624" y="6466501"/>
            <a:ext cx="8741664" cy="0"/>
          </a:xfrm>
          <a:prstGeom prst="line">
            <a:avLst/>
          </a:prstGeom>
          <a:ln w="9525" cap="rnd">
            <a:gradFill flip="none" rotWithShape="1">
              <a:gsLst>
                <a:gs pos="0">
                  <a:srgbClr val="1C582C">
                    <a:alpha val="8000"/>
                  </a:srgbClr>
                </a:gs>
                <a:gs pos="100000">
                  <a:srgbClr val="1C582C">
                    <a:alpha val="80309"/>
                  </a:srgbClr>
                </a:gs>
              </a:gsLst>
              <a:lin ang="0" scaled="1"/>
              <a:tileRect/>
            </a:gra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7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84" descr="Image">
            <a:extLst>
              <a:ext uri="{FF2B5EF4-FFF2-40B4-BE49-F238E27FC236}">
                <a16:creationId xmlns:a16="http://schemas.microsoft.com/office/drawing/2014/main" id="{144DF218-A3FC-7840-9E9D-FF3314A3CB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936" y="794599"/>
            <a:ext cx="746936" cy="74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3196564-A6E1-FB49-95F4-5F4986E0B0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0293" y="8614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O"/>
          </a:p>
        </p:txBody>
      </p:sp>
      <p:pic>
        <p:nvPicPr>
          <p:cNvPr id="1027" name="Picture 185" descr="Image">
            <a:extLst>
              <a:ext uri="{FF2B5EF4-FFF2-40B4-BE49-F238E27FC236}">
                <a16:creationId xmlns:a16="http://schemas.microsoft.com/office/drawing/2014/main" id="{9B16E098-E7FA-024B-9604-C93F53779F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75" y="886298"/>
            <a:ext cx="1365842" cy="6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D7DB853E-8466-6649-B990-9BFFFB3935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O"/>
          </a:p>
        </p:txBody>
      </p:sp>
      <p:pic>
        <p:nvPicPr>
          <p:cNvPr id="1029" name="Picture 186" descr="Image">
            <a:extLst>
              <a:ext uri="{FF2B5EF4-FFF2-40B4-BE49-F238E27FC236}">
                <a16:creationId xmlns:a16="http://schemas.microsoft.com/office/drawing/2014/main" id="{4996ABDA-134A-0542-9399-8C7B13A54D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85" y="907114"/>
            <a:ext cx="1101653" cy="4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A295E750-1A6A-CE45-88F7-F877BE67507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94335" y="9354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O"/>
          </a:p>
        </p:txBody>
      </p:sp>
      <p:pic>
        <p:nvPicPr>
          <p:cNvPr id="1031" name="Picture 187" descr="Image">
            <a:extLst>
              <a:ext uri="{FF2B5EF4-FFF2-40B4-BE49-F238E27FC236}">
                <a16:creationId xmlns:a16="http://schemas.microsoft.com/office/drawing/2014/main" id="{77F425C7-A0F8-B44D-BC80-05FFEA5298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19" y="931041"/>
            <a:ext cx="1039103" cy="4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5C86B5F0-F3BD-5142-8DA4-D153EC2D41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23715" y="9820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O"/>
          </a:p>
        </p:txBody>
      </p:sp>
      <p:pic>
        <p:nvPicPr>
          <p:cNvPr id="1033" name="Picture 188" descr="Image">
            <a:extLst>
              <a:ext uri="{FF2B5EF4-FFF2-40B4-BE49-F238E27FC236}">
                <a16:creationId xmlns:a16="http://schemas.microsoft.com/office/drawing/2014/main" id="{D9CFC2BB-6DCD-6F4A-B9E0-4A36521F66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22" y="1020905"/>
            <a:ext cx="1149133" cy="3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89" descr="Image">
            <a:extLst>
              <a:ext uri="{FF2B5EF4-FFF2-40B4-BE49-F238E27FC236}">
                <a16:creationId xmlns:a16="http://schemas.microsoft.com/office/drawing/2014/main" id="{D90252F9-A7A8-4D46-A6E6-46F4DA945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843" y="913954"/>
            <a:ext cx="958688" cy="4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90" descr="Logo, company name&#10;&#10;Description automatically generated">
            <a:extLst>
              <a:ext uri="{FF2B5EF4-FFF2-40B4-BE49-F238E27FC236}">
                <a16:creationId xmlns:a16="http://schemas.microsoft.com/office/drawing/2014/main" id="{4F6EAD68-25BA-9843-A864-4F10723D78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44" y="2176149"/>
            <a:ext cx="1292774" cy="25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91" descr="Image">
            <a:extLst>
              <a:ext uri="{FF2B5EF4-FFF2-40B4-BE49-F238E27FC236}">
                <a16:creationId xmlns:a16="http://schemas.microsoft.com/office/drawing/2014/main" id="{0C668148-AA79-D04B-AABD-3E89FFF16D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96" y="2145879"/>
            <a:ext cx="1431201" cy="28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F8600539-3F78-E14E-A83D-028E56C2B1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O"/>
          </a:p>
        </p:txBody>
      </p:sp>
      <p:pic>
        <p:nvPicPr>
          <p:cNvPr id="1041" name="Picture 192" descr="Logo, company name&#10;&#10;Description automatically generated">
            <a:extLst>
              <a:ext uri="{FF2B5EF4-FFF2-40B4-BE49-F238E27FC236}">
                <a16:creationId xmlns:a16="http://schemas.microsoft.com/office/drawing/2014/main" id="{FE53B4D0-505E-E148-BDEC-F1C23F889A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84" b="8958"/>
          <a:stretch>
            <a:fillRect/>
          </a:stretch>
        </p:blipFill>
        <p:spPr bwMode="auto">
          <a:xfrm>
            <a:off x="5074139" y="1892360"/>
            <a:ext cx="908569" cy="64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195" descr="Image">
            <a:extLst>
              <a:ext uri="{FF2B5EF4-FFF2-40B4-BE49-F238E27FC236}">
                <a16:creationId xmlns:a16="http://schemas.microsoft.com/office/drawing/2014/main" id="{B3B3B150-ADE4-BA4E-8C49-8258C880F7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r:link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61" y="2051285"/>
            <a:ext cx="883420" cy="4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196">
            <a:extLst>
              <a:ext uri="{FF2B5EF4-FFF2-40B4-BE49-F238E27FC236}">
                <a16:creationId xmlns:a16="http://schemas.microsoft.com/office/drawing/2014/main" id="{D3ED7370-8AA5-684D-8B0F-A0AC72F5D5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/>
          <a:srcRect/>
          <a:stretch/>
        </p:blipFill>
        <p:spPr bwMode="auto">
          <a:xfrm>
            <a:off x="1286624" y="2628029"/>
            <a:ext cx="1288800" cy="12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198">
            <a:extLst>
              <a:ext uri="{FF2B5EF4-FFF2-40B4-BE49-F238E27FC236}">
                <a16:creationId xmlns:a16="http://schemas.microsoft.com/office/drawing/2014/main" id="{0785DDB7-C6FE-A246-B937-6FD8270571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/>
          <a:srcRect/>
          <a:stretch/>
        </p:blipFill>
        <p:spPr bwMode="auto">
          <a:xfrm>
            <a:off x="5445704" y="3123680"/>
            <a:ext cx="1208019" cy="29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2">
            <a:extLst>
              <a:ext uri="{FF2B5EF4-FFF2-40B4-BE49-F238E27FC236}">
                <a16:creationId xmlns:a16="http://schemas.microsoft.com/office/drawing/2014/main" id="{0D9133AD-5E53-0144-9D4A-50D3658644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4677" y="33450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O"/>
          </a:p>
        </p:txBody>
      </p:sp>
      <p:pic>
        <p:nvPicPr>
          <p:cNvPr id="1055" name="Picture 199" descr="Image">
            <a:extLst>
              <a:ext uri="{FF2B5EF4-FFF2-40B4-BE49-F238E27FC236}">
                <a16:creationId xmlns:a16="http://schemas.microsoft.com/office/drawing/2014/main" id="{48FC1043-1E88-544A-B4E0-0225776BE5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r:link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54" y="3090193"/>
            <a:ext cx="1266097" cy="34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6">
            <a:extLst>
              <a:ext uri="{FF2B5EF4-FFF2-40B4-BE49-F238E27FC236}">
                <a16:creationId xmlns:a16="http://schemas.microsoft.com/office/drawing/2014/main" id="{79C0B3CC-A578-8A4C-84E0-31A9D8B0B2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1761" y="39812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O"/>
          </a:p>
        </p:txBody>
      </p:sp>
      <p:pic>
        <p:nvPicPr>
          <p:cNvPr id="1061" name="Picture 202" descr="Image">
            <a:extLst>
              <a:ext uri="{FF2B5EF4-FFF2-40B4-BE49-F238E27FC236}">
                <a16:creationId xmlns:a16="http://schemas.microsoft.com/office/drawing/2014/main" id="{E63C12A7-2076-544F-AB14-7169418D3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 r:link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35" b="-2"/>
          <a:stretch>
            <a:fillRect/>
          </a:stretch>
        </p:blipFill>
        <p:spPr bwMode="auto">
          <a:xfrm>
            <a:off x="3383179" y="4038397"/>
            <a:ext cx="1305299" cy="43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40">
            <a:extLst>
              <a:ext uri="{FF2B5EF4-FFF2-40B4-BE49-F238E27FC236}">
                <a16:creationId xmlns:a16="http://schemas.microsoft.com/office/drawing/2014/main" id="{F0C637BA-93CE-7045-9A6A-10B361C512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68046" y="4111936"/>
            <a:ext cx="1090759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O"/>
          </a:p>
        </p:txBody>
      </p:sp>
      <p:pic>
        <p:nvPicPr>
          <p:cNvPr id="1063" name="Picture 203" descr="Image">
            <a:extLst>
              <a:ext uri="{FF2B5EF4-FFF2-40B4-BE49-F238E27FC236}">
                <a16:creationId xmlns:a16="http://schemas.microsoft.com/office/drawing/2014/main" id="{B7C3C642-DCE7-E543-AA5C-BDC1BDC3FC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 r:link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14" y="4122900"/>
            <a:ext cx="1458493" cy="35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42">
            <a:extLst>
              <a:ext uri="{FF2B5EF4-FFF2-40B4-BE49-F238E27FC236}">
                <a16:creationId xmlns:a16="http://schemas.microsoft.com/office/drawing/2014/main" id="{364E2405-235E-624F-91B2-A5F12597EA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99774" y="39812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O"/>
          </a:p>
        </p:txBody>
      </p:sp>
      <p:pic>
        <p:nvPicPr>
          <p:cNvPr id="1065" name="Picture 204" descr="Image">
            <a:extLst>
              <a:ext uri="{FF2B5EF4-FFF2-40B4-BE49-F238E27FC236}">
                <a16:creationId xmlns:a16="http://schemas.microsoft.com/office/drawing/2014/main" id="{6C37B0BD-7495-5E41-852B-ACC0C6AE08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0" r:link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389"/>
          <a:stretch>
            <a:fillRect/>
          </a:stretch>
        </p:blipFill>
        <p:spPr bwMode="auto">
          <a:xfrm>
            <a:off x="7663003" y="3923265"/>
            <a:ext cx="1086991" cy="56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44">
            <a:extLst>
              <a:ext uri="{FF2B5EF4-FFF2-40B4-BE49-F238E27FC236}">
                <a16:creationId xmlns:a16="http://schemas.microsoft.com/office/drawing/2014/main" id="{A53620FE-9BE4-8C45-89AE-7FF0A59E48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43247" y="4062696"/>
            <a:ext cx="922603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O"/>
          </a:p>
        </p:txBody>
      </p:sp>
      <p:pic>
        <p:nvPicPr>
          <p:cNvPr id="1067" name="Picture 20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87D6523-910E-4346-B642-0C7AF29A49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2" r:link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1" b="31999"/>
          <a:stretch>
            <a:fillRect/>
          </a:stretch>
        </p:blipFill>
        <p:spPr bwMode="auto">
          <a:xfrm>
            <a:off x="9591957" y="3956596"/>
            <a:ext cx="1541979" cy="52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206" descr="Image">
            <a:extLst>
              <a:ext uri="{FF2B5EF4-FFF2-40B4-BE49-F238E27FC236}">
                <a16:creationId xmlns:a16="http://schemas.microsoft.com/office/drawing/2014/main" id="{A7942E36-4DD5-A846-B174-BB41458C5F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4" r:link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5"/>
          <a:stretch>
            <a:fillRect/>
          </a:stretch>
        </p:blipFill>
        <p:spPr bwMode="auto">
          <a:xfrm>
            <a:off x="1224344" y="4908499"/>
            <a:ext cx="1413360" cy="59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207" descr="Image">
            <a:extLst>
              <a:ext uri="{FF2B5EF4-FFF2-40B4-BE49-F238E27FC236}">
                <a16:creationId xmlns:a16="http://schemas.microsoft.com/office/drawing/2014/main" id="{D038528D-9488-CA46-9507-1D4DFB1945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6" r:link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39" y="5126501"/>
            <a:ext cx="649981" cy="39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208" descr="Image">
            <a:extLst>
              <a:ext uri="{FF2B5EF4-FFF2-40B4-BE49-F238E27FC236}">
                <a16:creationId xmlns:a16="http://schemas.microsoft.com/office/drawing/2014/main" id="{97485483-CD97-4A42-9EEE-3BC1D812AE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 r:link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15" y="5183158"/>
            <a:ext cx="845629" cy="35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210" descr="Image">
            <a:extLst>
              <a:ext uri="{FF2B5EF4-FFF2-40B4-BE49-F238E27FC236}">
                <a16:creationId xmlns:a16="http://schemas.microsoft.com/office/drawing/2014/main" id="{E6AC4618-1152-2743-964F-BB8E5BEBA4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 r:link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43" b="-2"/>
          <a:stretch>
            <a:fillRect/>
          </a:stretch>
        </p:blipFill>
        <p:spPr bwMode="auto">
          <a:xfrm>
            <a:off x="8876678" y="5126502"/>
            <a:ext cx="369225" cy="43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211" descr="Image">
            <a:extLst>
              <a:ext uri="{FF2B5EF4-FFF2-40B4-BE49-F238E27FC236}">
                <a16:creationId xmlns:a16="http://schemas.microsoft.com/office/drawing/2014/main" id="{66A8AC8F-D496-1645-8532-D4FF7E94FC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2" r:link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456"/>
          <a:stretch>
            <a:fillRect/>
          </a:stretch>
        </p:blipFill>
        <p:spPr bwMode="auto">
          <a:xfrm>
            <a:off x="9845318" y="4976271"/>
            <a:ext cx="1370637" cy="51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CDD838B-59C9-B54B-B37D-F0BB8BB78542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rcRect/>
          <a:stretch/>
        </p:blipFill>
        <p:spPr>
          <a:xfrm>
            <a:off x="9430247" y="6278620"/>
            <a:ext cx="1166191" cy="30641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A17E63F5-E5FE-994F-AE1F-2288CECD5A6F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0732008" y="6177770"/>
            <a:ext cx="1144914" cy="497905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1895D50-6D00-D741-B7D1-ED471A7A6732}"/>
              </a:ext>
            </a:extLst>
          </p:cNvPr>
          <p:cNvCxnSpPr>
            <a:cxnSpLocks/>
          </p:cNvCxnSpPr>
          <p:nvPr userDrawn="1"/>
        </p:nvCxnSpPr>
        <p:spPr>
          <a:xfrm>
            <a:off x="420624" y="6466501"/>
            <a:ext cx="8741664" cy="0"/>
          </a:xfrm>
          <a:prstGeom prst="line">
            <a:avLst/>
          </a:prstGeom>
          <a:ln w="9525" cap="rnd">
            <a:gradFill flip="none" rotWithShape="1">
              <a:gsLst>
                <a:gs pos="0">
                  <a:srgbClr val="1C582C">
                    <a:alpha val="8000"/>
                  </a:srgbClr>
                </a:gs>
                <a:gs pos="100000">
                  <a:srgbClr val="1C582C">
                    <a:alpha val="80309"/>
                  </a:srgbClr>
                </a:gs>
              </a:gsLst>
              <a:lin ang="0" scaled="1"/>
              <a:tileRect/>
            </a:gra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A8306AD-99F0-D047-BCD4-6FE20F1353E8}"/>
              </a:ext>
            </a:extLst>
          </p:cNvPr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6772771" y="1786674"/>
            <a:ext cx="908569" cy="90856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536676E-D200-9449-BA12-D1A452982B58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10336057" y="859763"/>
            <a:ext cx="581929" cy="581929"/>
          </a:xfrm>
          <a:prstGeom prst="rect">
            <a:avLst/>
          </a:prstGeom>
        </p:spPr>
      </p:pic>
      <p:pic>
        <p:nvPicPr>
          <p:cNvPr id="7" name="Picture 6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A9E778D7-1856-6764-A5D3-0941EF00B696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8298143" y="2088892"/>
            <a:ext cx="1314184" cy="438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689999-AF9B-E59C-86B4-1EF3A43FB044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rcRect/>
          <a:stretch/>
        </p:blipFill>
        <p:spPr>
          <a:xfrm>
            <a:off x="3384764" y="3069402"/>
            <a:ext cx="1083600" cy="406053"/>
          </a:xfrm>
          <a:prstGeom prst="rect">
            <a:avLst/>
          </a:prstGeom>
        </p:spPr>
      </p:pic>
      <p:pic>
        <p:nvPicPr>
          <p:cNvPr id="16" name="Picture 15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7F275206-1859-6957-8E4C-0D5F46BB6E76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460616" y="4045668"/>
            <a:ext cx="792000" cy="415800"/>
          </a:xfrm>
          <a:prstGeom prst="rect">
            <a:avLst/>
          </a:prstGeom>
        </p:spPr>
      </p:pic>
      <p:pic>
        <p:nvPicPr>
          <p:cNvPr id="2" name="Picture 209">
            <a:extLst>
              <a:ext uri="{FF2B5EF4-FFF2-40B4-BE49-F238E27FC236}">
                <a16:creationId xmlns:a16="http://schemas.microsoft.com/office/drawing/2014/main" id="{42937782-C68B-2DFF-F4AE-B84F5EEECC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2"/>
          <a:srcRect t="5929" b="5929"/>
          <a:stretch/>
        </p:blipFill>
        <p:spPr bwMode="auto">
          <a:xfrm>
            <a:off x="6356051" y="5236694"/>
            <a:ext cx="1742007" cy="30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B63F23AF-C3EF-68CC-C558-FF38DFFDA2AE}"/>
              </a:ext>
            </a:extLst>
          </p:cNvPr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9774713" y="3042671"/>
            <a:ext cx="1270800" cy="44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8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EC84EB5-4462-9F46-ACDD-9C88DF02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1070"/>
            <a:ext cx="11691191" cy="847489"/>
          </a:xfrm>
          <a:prstGeom prst="rect">
            <a:avLst/>
          </a:prstGeom>
          <a:noFill/>
        </p:spPr>
        <p:txBody>
          <a:bodyPr vert="horz" lIns="360000" tIns="251999" rIns="360000" anchor="t" anchorCtr="0">
            <a:noAutofit/>
          </a:bodyPr>
          <a:lstStyle>
            <a:lvl1pPr>
              <a:defRPr b="0">
                <a:solidFill>
                  <a:srgbClr val="1C582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NO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F2A20269-3919-D349-8961-9B79CE16C1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7562" y="1568279"/>
            <a:ext cx="10947633" cy="432917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C582C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C582C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C582C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rgbClr val="1C582C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582C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38BD10-9932-C443-9031-3201ECE5D2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30247" y="6278620"/>
            <a:ext cx="1166191" cy="30641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0744BAB-FE9D-B740-92DD-81C9859017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2008" y="6177770"/>
            <a:ext cx="1144914" cy="49790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048781-2197-6140-9C86-79447151B0E6}"/>
              </a:ext>
            </a:extLst>
          </p:cNvPr>
          <p:cNvCxnSpPr>
            <a:cxnSpLocks/>
          </p:cNvCxnSpPr>
          <p:nvPr userDrawn="1"/>
        </p:nvCxnSpPr>
        <p:spPr>
          <a:xfrm>
            <a:off x="420624" y="6466501"/>
            <a:ext cx="8741664" cy="0"/>
          </a:xfrm>
          <a:prstGeom prst="line">
            <a:avLst/>
          </a:prstGeom>
          <a:ln w="9525" cap="rnd">
            <a:gradFill flip="none" rotWithShape="1">
              <a:gsLst>
                <a:gs pos="0">
                  <a:srgbClr val="1C582C">
                    <a:alpha val="8000"/>
                  </a:srgbClr>
                </a:gs>
                <a:gs pos="100000">
                  <a:srgbClr val="1C582C">
                    <a:alpha val="80309"/>
                  </a:srgbClr>
                </a:gs>
              </a:gsLst>
              <a:lin ang="0" scaled="1"/>
              <a:tileRect/>
            </a:gra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7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51926A2-D853-C141-AC51-3A78E02E4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30247" y="6278620"/>
            <a:ext cx="1166191" cy="30641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3273766-87A6-4F41-B267-7AEDDE6BD3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2008" y="6177770"/>
            <a:ext cx="1144914" cy="49790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FC55D5-3C71-274E-99B1-A0C888FD616C}"/>
              </a:ext>
            </a:extLst>
          </p:cNvPr>
          <p:cNvCxnSpPr>
            <a:cxnSpLocks/>
          </p:cNvCxnSpPr>
          <p:nvPr userDrawn="1"/>
        </p:nvCxnSpPr>
        <p:spPr>
          <a:xfrm>
            <a:off x="420624" y="6466501"/>
            <a:ext cx="8741664" cy="0"/>
          </a:xfrm>
          <a:prstGeom prst="line">
            <a:avLst/>
          </a:prstGeom>
          <a:ln w="9525" cap="rnd">
            <a:gradFill flip="none" rotWithShape="1">
              <a:gsLst>
                <a:gs pos="0">
                  <a:srgbClr val="1C582C">
                    <a:alpha val="8000"/>
                  </a:srgbClr>
                </a:gs>
                <a:gs pos="100000">
                  <a:srgbClr val="1C582C">
                    <a:alpha val="80309"/>
                  </a:srgbClr>
                </a:gs>
              </a:gsLst>
              <a:lin ang="0" scaled="1"/>
              <a:tileRect/>
            </a:gra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1358A75-D3F9-C946-92FA-71A3E104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1070"/>
            <a:ext cx="11691191" cy="847489"/>
          </a:xfrm>
          <a:prstGeom prst="rect">
            <a:avLst/>
          </a:prstGeom>
          <a:noFill/>
        </p:spPr>
        <p:txBody>
          <a:bodyPr vert="horz" lIns="360000" tIns="251999" rIns="360000" anchor="t" anchorCtr="0">
            <a:noAutofit/>
          </a:bodyPr>
          <a:lstStyle>
            <a:lvl1pPr>
              <a:defRPr b="0">
                <a:solidFill>
                  <a:srgbClr val="1C582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NO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D95D38A5-4FBE-FD45-89E7-06F4F8196D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7562" y="1568279"/>
            <a:ext cx="10947633" cy="432917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C582C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C582C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C582C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rgbClr val="1C582C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582C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970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6C84F-0DB6-2643-857B-BAD31D4A46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90062" y="1568451"/>
            <a:ext cx="5268912" cy="43290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C582C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endParaRPr lang="en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12B4195-5B8D-EB44-A6D8-EBCD64A1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1070"/>
            <a:ext cx="11691191" cy="847489"/>
          </a:xfrm>
          <a:prstGeom prst="rect">
            <a:avLst/>
          </a:prstGeom>
          <a:noFill/>
        </p:spPr>
        <p:txBody>
          <a:bodyPr vert="horz" lIns="360000" tIns="251999" rIns="360000" anchor="t" anchorCtr="0">
            <a:noAutofit/>
          </a:bodyPr>
          <a:lstStyle>
            <a:lvl1pPr>
              <a:defRPr b="0">
                <a:solidFill>
                  <a:srgbClr val="1C582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NO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C297F4F2-6109-BF4F-960E-FEBD876107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7562" y="1568279"/>
            <a:ext cx="5264377" cy="432917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1C582C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C582C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C582C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582C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582C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678FA8-BE56-FE4C-ACE4-099EAFC442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30247" y="6278620"/>
            <a:ext cx="1166191" cy="30641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1279249-8B5E-3343-B367-A146E379A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2008" y="6177770"/>
            <a:ext cx="1144914" cy="49790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B6776B-46D9-604D-AC66-905EDB55A02A}"/>
              </a:ext>
            </a:extLst>
          </p:cNvPr>
          <p:cNvCxnSpPr>
            <a:cxnSpLocks/>
          </p:cNvCxnSpPr>
          <p:nvPr userDrawn="1"/>
        </p:nvCxnSpPr>
        <p:spPr>
          <a:xfrm>
            <a:off x="420624" y="6466501"/>
            <a:ext cx="8741664" cy="0"/>
          </a:xfrm>
          <a:prstGeom prst="line">
            <a:avLst/>
          </a:prstGeom>
          <a:ln w="9525" cap="rnd">
            <a:gradFill flip="none" rotWithShape="1">
              <a:gsLst>
                <a:gs pos="0">
                  <a:srgbClr val="1C582C">
                    <a:alpha val="8000"/>
                  </a:srgbClr>
                </a:gs>
                <a:gs pos="100000">
                  <a:srgbClr val="1C582C">
                    <a:alpha val="80309"/>
                  </a:srgbClr>
                </a:gs>
              </a:gsLst>
              <a:lin ang="0" scaled="1"/>
              <a:tileRect/>
            </a:gra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24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342D30D-2250-ED4A-8EC1-E27AC62FA0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5230" y="2754152"/>
            <a:ext cx="4081536" cy="1774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D0545D-4572-AE4A-90EA-BC9BBC687FBA}"/>
              </a:ext>
            </a:extLst>
          </p:cNvPr>
          <p:cNvSpPr txBox="1"/>
          <p:nvPr userDrawn="1"/>
        </p:nvSpPr>
        <p:spPr>
          <a:xfrm>
            <a:off x="4831700" y="6130212"/>
            <a:ext cx="252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i="0">
                <a:solidFill>
                  <a:srgbClr val="1C5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NO" sz="1200" b="0" i="0">
                <a:solidFill>
                  <a:srgbClr val="1C5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limatefutures.no</a:t>
            </a:r>
          </a:p>
        </p:txBody>
      </p:sp>
    </p:spTree>
    <p:extLst>
      <p:ext uri="{BB962C8B-B14F-4D97-AF65-F5344CB8AC3E}">
        <p14:creationId xmlns:p14="http://schemas.microsoft.com/office/powerpoint/2010/main" val="263607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93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9" r:id="rId2"/>
    <p:sldLayoutId id="2147483703" r:id="rId3"/>
    <p:sldLayoutId id="2147483708" r:id="rId4"/>
    <p:sldLayoutId id="2147483707" r:id="rId5"/>
    <p:sldLayoutId id="2147483704" r:id="rId6"/>
    <p:sldLayoutId id="2147483705" r:id="rId7"/>
    <p:sldLayoutId id="214748370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60149410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chart" Target="../charts/chart1.xml"/><Relationship Id="rId4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BE5D-3824-B8DC-BB3B-7114E8CC9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618" y="1122363"/>
            <a:ext cx="9945858" cy="2387600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1A5128"/>
                </a:solidFill>
                <a:latin typeface="Georgia" panose="02040502050405020303" pitchFamily="18" charset="0"/>
              </a:rPr>
              <a:t>Predicting streamflow and hydropower production with Long Short Term Memory models</a:t>
            </a:r>
            <a:endParaRPr lang="en-NO">
              <a:solidFill>
                <a:srgbClr val="1A5128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0B9AE-3D75-8E68-2035-6C4B392181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i="1">
                <a:solidFill>
                  <a:srgbClr val="1A5128"/>
                </a:solidFill>
              </a:rPr>
              <a:t>25.04.2025</a:t>
            </a:r>
            <a:endParaRPr lang="en-NO" i="1">
              <a:solidFill>
                <a:srgbClr val="1A5128"/>
              </a:solidFill>
            </a:endParaRPr>
          </a:p>
          <a:p>
            <a:endParaRPr lang="en-NO">
              <a:solidFill>
                <a:srgbClr val="1A5128"/>
              </a:solidFill>
            </a:endParaRPr>
          </a:p>
          <a:p>
            <a:pPr>
              <a:lnSpc>
                <a:spcPct val="120000"/>
              </a:lnSpc>
            </a:pPr>
            <a:r>
              <a:rPr lang="en-NO">
                <a:solidFill>
                  <a:srgbClr val="1A5128"/>
                </a:solidFill>
              </a:rPr>
              <a:t>Ole W</a:t>
            </a:r>
            <a:r>
              <a:rPr lang="en-GB">
                <a:solidFill>
                  <a:srgbClr val="1A5128"/>
                </a:solidFill>
              </a:rPr>
              <a:t>u</a:t>
            </a:r>
            <a:r>
              <a:rPr lang="en-NO">
                <a:solidFill>
                  <a:srgbClr val="1A5128"/>
                </a:solidFill>
              </a:rPr>
              <a:t>lff (NORCE), Thea Roksvåg (Norsk Regnesentral), Kamilla Wergeland (Småkraft</a:t>
            </a:r>
            <a:r>
              <a:rPr lang="nb-NO">
                <a:solidFill>
                  <a:srgbClr val="1A5128"/>
                </a:solidFill>
              </a:rPr>
              <a:t>/UiB</a:t>
            </a:r>
            <a:r>
              <a:rPr lang="en-NO">
                <a:solidFill>
                  <a:srgbClr val="1A5128"/>
                </a:solidFill>
              </a:rPr>
              <a:t>) &amp; Silius Vandeskog (Norsk Regnesentral)</a:t>
            </a:r>
          </a:p>
        </p:txBody>
      </p:sp>
      <p:pic>
        <p:nvPicPr>
          <p:cNvPr id="2056" name="Picture 8" descr="Nabla - Norsk Regnesentral">
            <a:extLst>
              <a:ext uri="{FF2B5EF4-FFF2-40B4-BE49-F238E27FC236}">
                <a16:creationId xmlns:a16="http://schemas.microsoft.com/office/drawing/2014/main" id="{C3CA001C-AF2A-4131-1356-194B618BC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3" y="5325892"/>
            <a:ext cx="2678243" cy="104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rofil - Småkraft">
            <a:extLst>
              <a:ext uri="{FF2B5EF4-FFF2-40B4-BE49-F238E27FC236}">
                <a16:creationId xmlns:a16="http://schemas.microsoft.com/office/drawing/2014/main" id="{28FF0CF2-6FC3-536E-F429-A6831984E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15" y="5466255"/>
            <a:ext cx="2193560" cy="76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yde-cluster - NORCE">
            <a:extLst>
              <a:ext uri="{FF2B5EF4-FFF2-40B4-BE49-F238E27FC236}">
                <a16:creationId xmlns:a16="http://schemas.microsoft.com/office/drawing/2014/main" id="{BB369388-0ED2-493D-4ACE-4B58FDDA2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54" y="5466256"/>
            <a:ext cx="2672153" cy="76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8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3AC30-DE92-8370-2E9D-8A68ABDBD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3700B1E8-B49B-09C8-02D8-714123DD2BC7}"/>
              </a:ext>
            </a:extLst>
          </p:cNvPr>
          <p:cNvSpPr/>
          <p:nvPr/>
        </p:nvSpPr>
        <p:spPr>
          <a:xfrm>
            <a:off x="121920" y="6156960"/>
            <a:ext cx="9151620" cy="556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4B2947-BD7C-450D-D2D2-B06AF09E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40" y="119717"/>
            <a:ext cx="11426092" cy="985876"/>
          </a:xfrm>
        </p:spPr>
        <p:txBody>
          <a:bodyPr vert="horz" lIns="360000" tIns="251999" rIns="360000" bIns="45720" anchor="t" anchorCtr="0">
            <a:noAutofit/>
          </a:bodyPr>
          <a:lstStyle/>
          <a:p>
            <a:r>
              <a:rPr lang="en-GB">
                <a:latin typeface="Arial"/>
                <a:cs typeface="Arial"/>
              </a:rPr>
              <a:t>Donor-based regionalisation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2C32B0-C0AC-1336-BD06-03BF3CDBE227}"/>
              </a:ext>
            </a:extLst>
          </p:cNvPr>
          <p:cNvSpPr/>
          <p:nvPr/>
        </p:nvSpPr>
        <p:spPr>
          <a:xfrm>
            <a:off x="683642" y="1465781"/>
            <a:ext cx="853806" cy="984068"/>
          </a:xfrm>
          <a:custGeom>
            <a:avLst/>
            <a:gdLst>
              <a:gd name="connsiteX0" fmla="*/ 287749 w 958309"/>
              <a:gd name="connsiteY0" fmla="*/ 26126 h 1079863"/>
              <a:gd name="connsiteX1" fmla="*/ 287749 w 958309"/>
              <a:gd name="connsiteY1" fmla="*/ 26126 h 1079863"/>
              <a:gd name="connsiteX2" fmla="*/ 209371 w 958309"/>
              <a:gd name="connsiteY2" fmla="*/ 43543 h 1079863"/>
              <a:gd name="connsiteX3" fmla="*/ 157120 w 958309"/>
              <a:gd name="connsiteY3" fmla="*/ 78377 h 1079863"/>
              <a:gd name="connsiteX4" fmla="*/ 52617 w 958309"/>
              <a:gd name="connsiteY4" fmla="*/ 200297 h 1079863"/>
              <a:gd name="connsiteX5" fmla="*/ 366 w 958309"/>
              <a:gd name="connsiteY5" fmla="*/ 426720 h 1079863"/>
              <a:gd name="connsiteX6" fmla="*/ 43909 w 958309"/>
              <a:gd name="connsiteY6" fmla="*/ 661852 h 1079863"/>
              <a:gd name="connsiteX7" fmla="*/ 139703 w 958309"/>
              <a:gd name="connsiteY7" fmla="*/ 714103 h 1079863"/>
              <a:gd name="connsiteX8" fmla="*/ 226789 w 958309"/>
              <a:gd name="connsiteY8" fmla="*/ 748937 h 1079863"/>
              <a:gd name="connsiteX9" fmla="*/ 279040 w 958309"/>
              <a:gd name="connsiteY9" fmla="*/ 783772 h 1079863"/>
              <a:gd name="connsiteX10" fmla="*/ 322583 w 958309"/>
              <a:gd name="connsiteY10" fmla="*/ 809897 h 1079863"/>
              <a:gd name="connsiteX11" fmla="*/ 453211 w 958309"/>
              <a:gd name="connsiteY11" fmla="*/ 896983 h 1079863"/>
              <a:gd name="connsiteX12" fmla="*/ 575131 w 958309"/>
              <a:gd name="connsiteY12" fmla="*/ 984069 h 1079863"/>
              <a:gd name="connsiteX13" fmla="*/ 627383 w 958309"/>
              <a:gd name="connsiteY13" fmla="*/ 1018903 h 1079863"/>
              <a:gd name="connsiteX14" fmla="*/ 766720 w 958309"/>
              <a:gd name="connsiteY14" fmla="*/ 1079863 h 1079863"/>
              <a:gd name="connsiteX15" fmla="*/ 888640 w 958309"/>
              <a:gd name="connsiteY15" fmla="*/ 1071155 h 1079863"/>
              <a:gd name="connsiteX16" fmla="*/ 932183 w 958309"/>
              <a:gd name="connsiteY16" fmla="*/ 1018903 h 1079863"/>
              <a:gd name="connsiteX17" fmla="*/ 958309 w 958309"/>
              <a:gd name="connsiteY17" fmla="*/ 905692 h 1079863"/>
              <a:gd name="connsiteX18" fmla="*/ 932183 w 958309"/>
              <a:gd name="connsiteY18" fmla="*/ 792480 h 1079863"/>
              <a:gd name="connsiteX19" fmla="*/ 827680 w 958309"/>
              <a:gd name="connsiteY19" fmla="*/ 714103 h 1079863"/>
              <a:gd name="connsiteX20" fmla="*/ 731886 w 958309"/>
              <a:gd name="connsiteY20" fmla="*/ 635726 h 1079863"/>
              <a:gd name="connsiteX21" fmla="*/ 636091 w 958309"/>
              <a:gd name="connsiteY21" fmla="*/ 513806 h 1079863"/>
              <a:gd name="connsiteX22" fmla="*/ 592549 w 958309"/>
              <a:gd name="connsiteY22" fmla="*/ 365760 h 1079863"/>
              <a:gd name="connsiteX23" fmla="*/ 583840 w 958309"/>
              <a:gd name="connsiteY23" fmla="*/ 113212 h 1079863"/>
              <a:gd name="connsiteX24" fmla="*/ 549006 w 958309"/>
              <a:gd name="connsiteY24" fmla="*/ 69669 h 1079863"/>
              <a:gd name="connsiteX25" fmla="*/ 453211 w 958309"/>
              <a:gd name="connsiteY25" fmla="*/ 0 h 1079863"/>
              <a:gd name="connsiteX26" fmla="*/ 244206 w 958309"/>
              <a:gd name="connsiteY26" fmla="*/ 26126 h 1079863"/>
              <a:gd name="connsiteX27" fmla="*/ 226789 w 958309"/>
              <a:gd name="connsiteY27" fmla="*/ 34835 h 10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58309" h="1079863">
                <a:moveTo>
                  <a:pt x="287749" y="26126"/>
                </a:moveTo>
                <a:lnTo>
                  <a:pt x="287749" y="26126"/>
                </a:lnTo>
                <a:cubicBezTo>
                  <a:pt x="261623" y="31932"/>
                  <a:pt x="234220" y="33603"/>
                  <a:pt x="209371" y="43543"/>
                </a:cubicBezTo>
                <a:cubicBezTo>
                  <a:pt x="189936" y="51317"/>
                  <a:pt x="174049" y="66065"/>
                  <a:pt x="157120" y="78377"/>
                </a:cubicBezTo>
                <a:cubicBezTo>
                  <a:pt x="93294" y="124796"/>
                  <a:pt x="110157" y="118098"/>
                  <a:pt x="52617" y="200297"/>
                </a:cubicBezTo>
                <a:cubicBezTo>
                  <a:pt x="35521" y="255861"/>
                  <a:pt x="-4224" y="365521"/>
                  <a:pt x="366" y="426720"/>
                </a:cubicBezTo>
                <a:cubicBezTo>
                  <a:pt x="6328" y="506207"/>
                  <a:pt x="17997" y="586471"/>
                  <a:pt x="43909" y="661852"/>
                </a:cubicBezTo>
                <a:cubicBezTo>
                  <a:pt x="60218" y="709295"/>
                  <a:pt x="104818" y="704589"/>
                  <a:pt x="139703" y="714103"/>
                </a:cubicBezTo>
                <a:cubicBezTo>
                  <a:pt x="170161" y="722409"/>
                  <a:pt x="199653" y="732655"/>
                  <a:pt x="226789" y="748937"/>
                </a:cubicBezTo>
                <a:cubicBezTo>
                  <a:pt x="244739" y="759707"/>
                  <a:pt x="261380" y="772534"/>
                  <a:pt x="279040" y="783772"/>
                </a:cubicBezTo>
                <a:cubicBezTo>
                  <a:pt x="293320" y="792859"/>
                  <a:pt x="308391" y="800672"/>
                  <a:pt x="322583" y="809897"/>
                </a:cubicBezTo>
                <a:cubicBezTo>
                  <a:pt x="366460" y="838417"/>
                  <a:pt x="409668" y="867954"/>
                  <a:pt x="453211" y="896983"/>
                </a:cubicBezTo>
                <a:cubicBezTo>
                  <a:pt x="576386" y="979100"/>
                  <a:pt x="423859" y="876017"/>
                  <a:pt x="575131" y="984069"/>
                </a:cubicBezTo>
                <a:cubicBezTo>
                  <a:pt x="592165" y="996236"/>
                  <a:pt x="608660" y="1009542"/>
                  <a:pt x="627383" y="1018903"/>
                </a:cubicBezTo>
                <a:cubicBezTo>
                  <a:pt x="672727" y="1041575"/>
                  <a:pt x="766720" y="1079863"/>
                  <a:pt x="766720" y="1079863"/>
                </a:cubicBezTo>
                <a:lnTo>
                  <a:pt x="888640" y="1071155"/>
                </a:lnTo>
                <a:cubicBezTo>
                  <a:pt x="909914" y="1063317"/>
                  <a:pt x="922044" y="1039182"/>
                  <a:pt x="932183" y="1018903"/>
                </a:cubicBezTo>
                <a:cubicBezTo>
                  <a:pt x="939184" y="1004901"/>
                  <a:pt x="953566" y="929407"/>
                  <a:pt x="958309" y="905692"/>
                </a:cubicBezTo>
                <a:cubicBezTo>
                  <a:pt x="949600" y="867955"/>
                  <a:pt x="950154" y="826787"/>
                  <a:pt x="932183" y="792480"/>
                </a:cubicBezTo>
                <a:cubicBezTo>
                  <a:pt x="896864" y="725053"/>
                  <a:pt x="878773" y="726877"/>
                  <a:pt x="827680" y="714103"/>
                </a:cubicBezTo>
                <a:cubicBezTo>
                  <a:pt x="793744" y="688651"/>
                  <a:pt x="762731" y="666571"/>
                  <a:pt x="731886" y="635726"/>
                </a:cubicBezTo>
                <a:cubicBezTo>
                  <a:pt x="691925" y="595765"/>
                  <a:pt x="668559" y="559261"/>
                  <a:pt x="636091" y="513806"/>
                </a:cubicBezTo>
                <a:cubicBezTo>
                  <a:pt x="627147" y="486974"/>
                  <a:pt x="595131" y="397601"/>
                  <a:pt x="592549" y="365760"/>
                </a:cubicBezTo>
                <a:cubicBezTo>
                  <a:pt x="585742" y="281803"/>
                  <a:pt x="596095" y="196548"/>
                  <a:pt x="583840" y="113212"/>
                </a:cubicBezTo>
                <a:cubicBezTo>
                  <a:pt x="581136" y="94822"/>
                  <a:pt x="561566" y="83371"/>
                  <a:pt x="549006" y="69669"/>
                </a:cubicBezTo>
                <a:cubicBezTo>
                  <a:pt x="487088" y="2122"/>
                  <a:pt x="512799" y="14897"/>
                  <a:pt x="453211" y="0"/>
                </a:cubicBezTo>
                <a:cubicBezTo>
                  <a:pt x="266083" y="9357"/>
                  <a:pt x="331031" y="-17287"/>
                  <a:pt x="244206" y="26126"/>
                </a:cubicBezTo>
                <a:lnTo>
                  <a:pt x="226789" y="34835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DE7E4E-78C1-1C1B-FBF2-95126591C2C4}"/>
              </a:ext>
            </a:extLst>
          </p:cNvPr>
          <p:cNvSpPr/>
          <p:nvPr/>
        </p:nvSpPr>
        <p:spPr>
          <a:xfrm>
            <a:off x="3043791" y="1605119"/>
            <a:ext cx="1045268" cy="748936"/>
          </a:xfrm>
          <a:custGeom>
            <a:avLst/>
            <a:gdLst>
              <a:gd name="connsiteX0" fmla="*/ 113450 w 1262982"/>
              <a:gd name="connsiteY0" fmla="*/ 8709 h 1018903"/>
              <a:gd name="connsiteX1" fmla="*/ 113450 w 1262982"/>
              <a:gd name="connsiteY1" fmla="*/ 8709 h 1018903"/>
              <a:gd name="connsiteX2" fmla="*/ 43782 w 1262982"/>
              <a:gd name="connsiteY2" fmla="*/ 43543 h 1018903"/>
              <a:gd name="connsiteX3" fmla="*/ 26365 w 1262982"/>
              <a:gd name="connsiteY3" fmla="*/ 78377 h 1018903"/>
              <a:gd name="connsiteX4" fmla="*/ 8948 w 1262982"/>
              <a:gd name="connsiteY4" fmla="*/ 104503 h 1018903"/>
              <a:gd name="connsiteX5" fmla="*/ 239 w 1262982"/>
              <a:gd name="connsiteY5" fmla="*/ 174171 h 1018903"/>
              <a:gd name="connsiteX6" fmla="*/ 35073 w 1262982"/>
              <a:gd name="connsiteY6" fmla="*/ 252549 h 1018903"/>
              <a:gd name="connsiteX7" fmla="*/ 61199 w 1262982"/>
              <a:gd name="connsiteY7" fmla="*/ 296091 h 1018903"/>
              <a:gd name="connsiteX8" fmla="*/ 113450 w 1262982"/>
              <a:gd name="connsiteY8" fmla="*/ 339634 h 1018903"/>
              <a:gd name="connsiteX9" fmla="*/ 165702 w 1262982"/>
              <a:gd name="connsiteY9" fmla="*/ 374469 h 1018903"/>
              <a:gd name="connsiteX10" fmla="*/ 183119 w 1262982"/>
              <a:gd name="connsiteY10" fmla="*/ 400594 h 1018903"/>
              <a:gd name="connsiteX11" fmla="*/ 209245 w 1262982"/>
              <a:gd name="connsiteY11" fmla="*/ 409303 h 1018903"/>
              <a:gd name="connsiteX12" fmla="*/ 235370 w 1262982"/>
              <a:gd name="connsiteY12" fmla="*/ 426720 h 1018903"/>
              <a:gd name="connsiteX13" fmla="*/ 244079 w 1262982"/>
              <a:gd name="connsiteY13" fmla="*/ 452846 h 1018903"/>
              <a:gd name="connsiteX14" fmla="*/ 287622 w 1262982"/>
              <a:gd name="connsiteY14" fmla="*/ 513806 h 1018903"/>
              <a:gd name="connsiteX15" fmla="*/ 313748 w 1262982"/>
              <a:gd name="connsiteY15" fmla="*/ 836023 h 1018903"/>
              <a:gd name="connsiteX16" fmla="*/ 357290 w 1262982"/>
              <a:gd name="connsiteY16" fmla="*/ 914400 h 1018903"/>
              <a:gd name="connsiteX17" fmla="*/ 426959 w 1262982"/>
              <a:gd name="connsiteY17" fmla="*/ 975360 h 1018903"/>
              <a:gd name="connsiteX18" fmla="*/ 453085 w 1262982"/>
              <a:gd name="connsiteY18" fmla="*/ 984069 h 1018903"/>
              <a:gd name="connsiteX19" fmla="*/ 479210 w 1262982"/>
              <a:gd name="connsiteY19" fmla="*/ 1001486 h 1018903"/>
              <a:gd name="connsiteX20" fmla="*/ 548879 w 1262982"/>
              <a:gd name="connsiteY20" fmla="*/ 1018903 h 1018903"/>
              <a:gd name="connsiteX21" fmla="*/ 932056 w 1262982"/>
              <a:gd name="connsiteY21" fmla="*/ 984069 h 1018903"/>
              <a:gd name="connsiteX22" fmla="*/ 1036559 w 1262982"/>
              <a:gd name="connsiteY22" fmla="*/ 914400 h 1018903"/>
              <a:gd name="connsiteX23" fmla="*/ 1149770 w 1262982"/>
              <a:gd name="connsiteY23" fmla="*/ 783771 h 1018903"/>
              <a:gd name="connsiteX24" fmla="*/ 1184605 w 1262982"/>
              <a:gd name="connsiteY24" fmla="*/ 722811 h 1018903"/>
              <a:gd name="connsiteX25" fmla="*/ 1219439 w 1262982"/>
              <a:gd name="connsiteY25" fmla="*/ 670560 h 1018903"/>
              <a:gd name="connsiteX26" fmla="*/ 1262982 w 1262982"/>
              <a:gd name="connsiteY26" fmla="*/ 566057 h 1018903"/>
              <a:gd name="connsiteX27" fmla="*/ 1254273 w 1262982"/>
              <a:gd name="connsiteY27" fmla="*/ 365760 h 1018903"/>
              <a:gd name="connsiteX28" fmla="*/ 1210730 w 1262982"/>
              <a:gd name="connsiteY28" fmla="*/ 296091 h 1018903"/>
              <a:gd name="connsiteX29" fmla="*/ 1175896 w 1262982"/>
              <a:gd name="connsiteY29" fmla="*/ 235131 h 1018903"/>
              <a:gd name="connsiteX30" fmla="*/ 1141062 w 1262982"/>
              <a:gd name="connsiteY30" fmla="*/ 200297 h 1018903"/>
              <a:gd name="connsiteX31" fmla="*/ 1123645 w 1262982"/>
              <a:gd name="connsiteY31" fmla="*/ 165463 h 1018903"/>
              <a:gd name="connsiteX32" fmla="*/ 1062685 w 1262982"/>
              <a:gd name="connsiteY32" fmla="*/ 139337 h 1018903"/>
              <a:gd name="connsiteX33" fmla="*/ 1036559 w 1262982"/>
              <a:gd name="connsiteY33" fmla="*/ 130629 h 1018903"/>
              <a:gd name="connsiteX34" fmla="*/ 618548 w 1262982"/>
              <a:gd name="connsiteY34" fmla="*/ 87086 h 1018903"/>
              <a:gd name="connsiteX35" fmla="*/ 496628 w 1262982"/>
              <a:gd name="connsiteY35" fmla="*/ 52251 h 1018903"/>
              <a:gd name="connsiteX36" fmla="*/ 392125 w 1262982"/>
              <a:gd name="connsiteY36" fmla="*/ 34834 h 1018903"/>
              <a:gd name="connsiteX37" fmla="*/ 348582 w 1262982"/>
              <a:gd name="connsiteY37" fmla="*/ 26126 h 1018903"/>
              <a:gd name="connsiteX38" fmla="*/ 183119 w 1262982"/>
              <a:gd name="connsiteY38" fmla="*/ 0 h 1018903"/>
              <a:gd name="connsiteX39" fmla="*/ 113450 w 1262982"/>
              <a:gd name="connsiteY39" fmla="*/ 8709 h 10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62982" h="1018903">
                <a:moveTo>
                  <a:pt x="113450" y="8709"/>
                </a:moveTo>
                <a:lnTo>
                  <a:pt x="113450" y="8709"/>
                </a:lnTo>
                <a:cubicBezTo>
                  <a:pt x="90227" y="20320"/>
                  <a:pt x="64056" y="27324"/>
                  <a:pt x="43782" y="43543"/>
                </a:cubicBezTo>
                <a:cubicBezTo>
                  <a:pt x="33645" y="51653"/>
                  <a:pt x="32806" y="67106"/>
                  <a:pt x="26365" y="78377"/>
                </a:cubicBezTo>
                <a:cubicBezTo>
                  <a:pt x="21172" y="87464"/>
                  <a:pt x="14754" y="95794"/>
                  <a:pt x="8948" y="104503"/>
                </a:cubicBezTo>
                <a:cubicBezTo>
                  <a:pt x="6045" y="127726"/>
                  <a:pt x="-1428" y="150827"/>
                  <a:pt x="239" y="174171"/>
                </a:cubicBezTo>
                <a:cubicBezTo>
                  <a:pt x="2969" y="212398"/>
                  <a:pt x="17732" y="224803"/>
                  <a:pt x="35073" y="252549"/>
                </a:cubicBezTo>
                <a:cubicBezTo>
                  <a:pt x="44044" y="266902"/>
                  <a:pt x="49876" y="283510"/>
                  <a:pt x="61199" y="296091"/>
                </a:cubicBezTo>
                <a:cubicBezTo>
                  <a:pt x="76366" y="312943"/>
                  <a:pt x="96388" y="324704"/>
                  <a:pt x="113450" y="339634"/>
                </a:cubicBezTo>
                <a:cubicBezTo>
                  <a:pt x="148911" y="370662"/>
                  <a:pt x="109511" y="346372"/>
                  <a:pt x="165702" y="374469"/>
                </a:cubicBezTo>
                <a:cubicBezTo>
                  <a:pt x="171508" y="383177"/>
                  <a:pt x="174946" y="394056"/>
                  <a:pt x="183119" y="400594"/>
                </a:cubicBezTo>
                <a:cubicBezTo>
                  <a:pt x="190287" y="406329"/>
                  <a:pt x="201034" y="405198"/>
                  <a:pt x="209245" y="409303"/>
                </a:cubicBezTo>
                <a:cubicBezTo>
                  <a:pt x="218606" y="413984"/>
                  <a:pt x="226662" y="420914"/>
                  <a:pt x="235370" y="426720"/>
                </a:cubicBezTo>
                <a:cubicBezTo>
                  <a:pt x="238273" y="435429"/>
                  <a:pt x="239974" y="444635"/>
                  <a:pt x="244079" y="452846"/>
                </a:cubicBezTo>
                <a:cubicBezTo>
                  <a:pt x="250445" y="465578"/>
                  <a:pt x="281708" y="505920"/>
                  <a:pt x="287622" y="513806"/>
                </a:cubicBezTo>
                <a:cubicBezTo>
                  <a:pt x="331347" y="666844"/>
                  <a:pt x="294561" y="519436"/>
                  <a:pt x="313748" y="836023"/>
                </a:cubicBezTo>
                <a:cubicBezTo>
                  <a:pt x="315161" y="859339"/>
                  <a:pt x="349092" y="906202"/>
                  <a:pt x="357290" y="914400"/>
                </a:cubicBezTo>
                <a:cubicBezTo>
                  <a:pt x="380122" y="937232"/>
                  <a:pt x="398606" y="957639"/>
                  <a:pt x="426959" y="975360"/>
                </a:cubicBezTo>
                <a:cubicBezTo>
                  <a:pt x="434743" y="980225"/>
                  <a:pt x="444874" y="979964"/>
                  <a:pt x="453085" y="984069"/>
                </a:cubicBezTo>
                <a:cubicBezTo>
                  <a:pt x="462446" y="988750"/>
                  <a:pt x="469374" y="997909"/>
                  <a:pt x="479210" y="1001486"/>
                </a:cubicBezTo>
                <a:cubicBezTo>
                  <a:pt x="501707" y="1009667"/>
                  <a:pt x="525656" y="1013097"/>
                  <a:pt x="548879" y="1018903"/>
                </a:cubicBezTo>
                <a:cubicBezTo>
                  <a:pt x="676605" y="1007292"/>
                  <a:pt x="805353" y="1003944"/>
                  <a:pt x="932056" y="984069"/>
                </a:cubicBezTo>
                <a:cubicBezTo>
                  <a:pt x="956038" y="980307"/>
                  <a:pt x="1016926" y="931851"/>
                  <a:pt x="1036559" y="914400"/>
                </a:cubicBezTo>
                <a:cubicBezTo>
                  <a:pt x="1070652" y="884095"/>
                  <a:pt x="1136155" y="807597"/>
                  <a:pt x="1149770" y="783771"/>
                </a:cubicBezTo>
                <a:cubicBezTo>
                  <a:pt x="1161382" y="763451"/>
                  <a:pt x="1172339" y="742743"/>
                  <a:pt x="1184605" y="722811"/>
                </a:cubicBezTo>
                <a:cubicBezTo>
                  <a:pt x="1195576" y="704984"/>
                  <a:pt x="1208892" y="688641"/>
                  <a:pt x="1219439" y="670560"/>
                </a:cubicBezTo>
                <a:cubicBezTo>
                  <a:pt x="1246146" y="624776"/>
                  <a:pt x="1246600" y="615203"/>
                  <a:pt x="1262982" y="566057"/>
                </a:cubicBezTo>
                <a:cubicBezTo>
                  <a:pt x="1260079" y="499291"/>
                  <a:pt x="1261653" y="432180"/>
                  <a:pt x="1254273" y="365760"/>
                </a:cubicBezTo>
                <a:cubicBezTo>
                  <a:pt x="1251888" y="344291"/>
                  <a:pt x="1220581" y="311853"/>
                  <a:pt x="1210730" y="296091"/>
                </a:cubicBezTo>
                <a:cubicBezTo>
                  <a:pt x="1191724" y="265681"/>
                  <a:pt x="1198021" y="260944"/>
                  <a:pt x="1175896" y="235131"/>
                </a:cubicBezTo>
                <a:cubicBezTo>
                  <a:pt x="1165209" y="222663"/>
                  <a:pt x="1150915" y="213434"/>
                  <a:pt x="1141062" y="200297"/>
                </a:cubicBezTo>
                <a:cubicBezTo>
                  <a:pt x="1133273" y="189912"/>
                  <a:pt x="1131956" y="175436"/>
                  <a:pt x="1123645" y="165463"/>
                </a:cubicBezTo>
                <a:cubicBezTo>
                  <a:pt x="1107074" y="145578"/>
                  <a:pt x="1085359" y="145815"/>
                  <a:pt x="1062685" y="139337"/>
                </a:cubicBezTo>
                <a:cubicBezTo>
                  <a:pt x="1053859" y="136815"/>
                  <a:pt x="1045676" y="131702"/>
                  <a:pt x="1036559" y="130629"/>
                </a:cubicBezTo>
                <a:cubicBezTo>
                  <a:pt x="897428" y="114261"/>
                  <a:pt x="757885" y="101600"/>
                  <a:pt x="618548" y="87086"/>
                </a:cubicBezTo>
                <a:cubicBezTo>
                  <a:pt x="577908" y="75474"/>
                  <a:pt x="537812" y="61755"/>
                  <a:pt x="496628" y="52251"/>
                </a:cubicBezTo>
                <a:cubicBezTo>
                  <a:pt x="462218" y="44310"/>
                  <a:pt x="426902" y="40971"/>
                  <a:pt x="392125" y="34834"/>
                </a:cubicBezTo>
                <a:cubicBezTo>
                  <a:pt x="377548" y="32262"/>
                  <a:pt x="363203" y="28434"/>
                  <a:pt x="348582" y="26126"/>
                </a:cubicBezTo>
                <a:cubicBezTo>
                  <a:pt x="163259" y="-3135"/>
                  <a:pt x="284494" y="20276"/>
                  <a:pt x="183119" y="0"/>
                </a:cubicBezTo>
                <a:cubicBezTo>
                  <a:pt x="92007" y="18222"/>
                  <a:pt x="125062" y="7257"/>
                  <a:pt x="113450" y="870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5886A35-4292-AD57-7A67-0D793A0642AD}"/>
              </a:ext>
            </a:extLst>
          </p:cNvPr>
          <p:cNvSpPr/>
          <p:nvPr/>
        </p:nvSpPr>
        <p:spPr>
          <a:xfrm>
            <a:off x="4489653" y="1622533"/>
            <a:ext cx="696686" cy="801189"/>
          </a:xfrm>
          <a:custGeom>
            <a:avLst/>
            <a:gdLst>
              <a:gd name="connsiteX0" fmla="*/ 95794 w 1045636"/>
              <a:gd name="connsiteY0" fmla="*/ 174172 h 1210492"/>
              <a:gd name="connsiteX1" fmla="*/ 95794 w 1045636"/>
              <a:gd name="connsiteY1" fmla="*/ 174172 h 1210492"/>
              <a:gd name="connsiteX2" fmla="*/ 17417 w 1045636"/>
              <a:gd name="connsiteY2" fmla="*/ 243840 h 1210492"/>
              <a:gd name="connsiteX3" fmla="*/ 0 w 1045636"/>
              <a:gd name="connsiteY3" fmla="*/ 278674 h 1210492"/>
              <a:gd name="connsiteX4" fmla="*/ 60960 w 1045636"/>
              <a:gd name="connsiteY4" fmla="*/ 374469 h 1210492"/>
              <a:gd name="connsiteX5" fmla="*/ 87086 w 1045636"/>
              <a:gd name="connsiteY5" fmla="*/ 383177 h 1210492"/>
              <a:gd name="connsiteX6" fmla="*/ 113211 w 1045636"/>
              <a:gd name="connsiteY6" fmla="*/ 426720 h 1210492"/>
              <a:gd name="connsiteX7" fmla="*/ 104503 w 1045636"/>
              <a:gd name="connsiteY7" fmla="*/ 452846 h 1210492"/>
              <a:gd name="connsiteX8" fmla="*/ 78377 w 1045636"/>
              <a:gd name="connsiteY8" fmla="*/ 496389 h 1210492"/>
              <a:gd name="connsiteX9" fmla="*/ 52251 w 1045636"/>
              <a:gd name="connsiteY9" fmla="*/ 548640 h 1210492"/>
              <a:gd name="connsiteX10" fmla="*/ 130628 w 1045636"/>
              <a:gd name="connsiteY10" fmla="*/ 670560 h 1210492"/>
              <a:gd name="connsiteX11" fmla="*/ 226423 w 1045636"/>
              <a:gd name="connsiteY11" fmla="*/ 722812 h 1210492"/>
              <a:gd name="connsiteX12" fmla="*/ 243840 w 1045636"/>
              <a:gd name="connsiteY12" fmla="*/ 748937 h 1210492"/>
              <a:gd name="connsiteX13" fmla="*/ 226423 w 1045636"/>
              <a:gd name="connsiteY13" fmla="*/ 801189 h 1210492"/>
              <a:gd name="connsiteX14" fmla="*/ 235131 w 1045636"/>
              <a:gd name="connsiteY14" fmla="*/ 870857 h 1210492"/>
              <a:gd name="connsiteX15" fmla="*/ 252548 w 1045636"/>
              <a:gd name="connsiteY15" fmla="*/ 905692 h 1210492"/>
              <a:gd name="connsiteX16" fmla="*/ 278674 w 1045636"/>
              <a:gd name="connsiteY16" fmla="*/ 931817 h 1210492"/>
              <a:gd name="connsiteX17" fmla="*/ 374468 w 1045636"/>
              <a:gd name="connsiteY17" fmla="*/ 975360 h 1210492"/>
              <a:gd name="connsiteX18" fmla="*/ 400594 w 1045636"/>
              <a:gd name="connsiteY18" fmla="*/ 1045029 h 1210492"/>
              <a:gd name="connsiteX19" fmla="*/ 426720 w 1045636"/>
              <a:gd name="connsiteY19" fmla="*/ 1062446 h 1210492"/>
              <a:gd name="connsiteX20" fmla="*/ 505097 w 1045636"/>
              <a:gd name="connsiteY20" fmla="*/ 1088572 h 1210492"/>
              <a:gd name="connsiteX21" fmla="*/ 618308 w 1045636"/>
              <a:gd name="connsiteY21" fmla="*/ 1105989 h 1210492"/>
              <a:gd name="connsiteX22" fmla="*/ 687977 w 1045636"/>
              <a:gd name="connsiteY22" fmla="*/ 1140823 h 1210492"/>
              <a:gd name="connsiteX23" fmla="*/ 740228 w 1045636"/>
              <a:gd name="connsiteY23" fmla="*/ 1166949 h 1210492"/>
              <a:gd name="connsiteX24" fmla="*/ 809897 w 1045636"/>
              <a:gd name="connsiteY24" fmla="*/ 1201783 h 1210492"/>
              <a:gd name="connsiteX25" fmla="*/ 836023 w 1045636"/>
              <a:gd name="connsiteY25" fmla="*/ 1210492 h 1210492"/>
              <a:gd name="connsiteX26" fmla="*/ 957943 w 1045636"/>
              <a:gd name="connsiteY26" fmla="*/ 1166949 h 1210492"/>
              <a:gd name="connsiteX27" fmla="*/ 966651 w 1045636"/>
              <a:gd name="connsiteY27" fmla="*/ 1132114 h 1210492"/>
              <a:gd name="connsiteX28" fmla="*/ 949234 w 1045636"/>
              <a:gd name="connsiteY28" fmla="*/ 1018903 h 1210492"/>
              <a:gd name="connsiteX29" fmla="*/ 914400 w 1045636"/>
              <a:gd name="connsiteY29" fmla="*/ 957943 h 1210492"/>
              <a:gd name="connsiteX30" fmla="*/ 879566 w 1045636"/>
              <a:gd name="connsiteY30" fmla="*/ 879566 h 1210492"/>
              <a:gd name="connsiteX31" fmla="*/ 888274 w 1045636"/>
              <a:gd name="connsiteY31" fmla="*/ 757646 h 1210492"/>
              <a:gd name="connsiteX32" fmla="*/ 940526 w 1045636"/>
              <a:gd name="connsiteY32" fmla="*/ 687977 h 1210492"/>
              <a:gd name="connsiteX33" fmla="*/ 966651 w 1045636"/>
              <a:gd name="connsiteY33" fmla="*/ 644434 h 1210492"/>
              <a:gd name="connsiteX34" fmla="*/ 1018903 w 1045636"/>
              <a:gd name="connsiteY34" fmla="*/ 574766 h 1210492"/>
              <a:gd name="connsiteX35" fmla="*/ 1027611 w 1045636"/>
              <a:gd name="connsiteY35" fmla="*/ 539932 h 1210492"/>
              <a:gd name="connsiteX36" fmla="*/ 1045028 w 1045636"/>
              <a:gd name="connsiteY36" fmla="*/ 505097 h 1210492"/>
              <a:gd name="connsiteX37" fmla="*/ 1018903 w 1045636"/>
              <a:gd name="connsiteY37" fmla="*/ 435429 h 1210492"/>
              <a:gd name="connsiteX38" fmla="*/ 992777 w 1045636"/>
              <a:gd name="connsiteY38" fmla="*/ 391886 h 1210492"/>
              <a:gd name="connsiteX39" fmla="*/ 975360 w 1045636"/>
              <a:gd name="connsiteY39" fmla="*/ 330926 h 1210492"/>
              <a:gd name="connsiteX40" fmla="*/ 966651 w 1045636"/>
              <a:gd name="connsiteY40" fmla="*/ 304800 h 1210492"/>
              <a:gd name="connsiteX41" fmla="*/ 888274 w 1045636"/>
              <a:gd name="connsiteY41" fmla="*/ 26126 h 1210492"/>
              <a:gd name="connsiteX42" fmla="*/ 853440 w 1045636"/>
              <a:gd name="connsiteY42" fmla="*/ 17417 h 1210492"/>
              <a:gd name="connsiteX43" fmla="*/ 748937 w 1045636"/>
              <a:gd name="connsiteY43" fmla="*/ 26126 h 1210492"/>
              <a:gd name="connsiteX44" fmla="*/ 679268 w 1045636"/>
              <a:gd name="connsiteY44" fmla="*/ 52252 h 1210492"/>
              <a:gd name="connsiteX45" fmla="*/ 592183 w 1045636"/>
              <a:gd name="connsiteY45" fmla="*/ 87086 h 1210492"/>
              <a:gd name="connsiteX46" fmla="*/ 531223 w 1045636"/>
              <a:gd name="connsiteY46" fmla="*/ 78377 h 1210492"/>
              <a:gd name="connsiteX47" fmla="*/ 496388 w 1045636"/>
              <a:gd name="connsiteY47" fmla="*/ 52252 h 1210492"/>
              <a:gd name="connsiteX48" fmla="*/ 452846 w 1045636"/>
              <a:gd name="connsiteY48" fmla="*/ 26126 h 1210492"/>
              <a:gd name="connsiteX49" fmla="*/ 426720 w 1045636"/>
              <a:gd name="connsiteY49" fmla="*/ 8709 h 1210492"/>
              <a:gd name="connsiteX50" fmla="*/ 400594 w 1045636"/>
              <a:gd name="connsiteY50" fmla="*/ 0 h 1210492"/>
              <a:gd name="connsiteX51" fmla="*/ 269966 w 1045636"/>
              <a:gd name="connsiteY51" fmla="*/ 8709 h 1210492"/>
              <a:gd name="connsiteX52" fmla="*/ 209006 w 1045636"/>
              <a:gd name="connsiteY52" fmla="*/ 52252 h 1210492"/>
              <a:gd name="connsiteX53" fmla="*/ 113211 w 1045636"/>
              <a:gd name="connsiteY53" fmla="*/ 113212 h 1210492"/>
              <a:gd name="connsiteX54" fmla="*/ 95794 w 1045636"/>
              <a:gd name="connsiteY54" fmla="*/ 148046 h 1210492"/>
              <a:gd name="connsiteX55" fmla="*/ 95794 w 1045636"/>
              <a:gd name="connsiteY55" fmla="*/ 174172 h 12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45636" h="1210492">
                <a:moveTo>
                  <a:pt x="95794" y="174172"/>
                </a:moveTo>
                <a:lnTo>
                  <a:pt x="95794" y="174172"/>
                </a:lnTo>
                <a:cubicBezTo>
                  <a:pt x="69668" y="197395"/>
                  <a:pt x="41037" y="218073"/>
                  <a:pt x="17417" y="243840"/>
                </a:cubicBezTo>
                <a:cubicBezTo>
                  <a:pt x="8645" y="253410"/>
                  <a:pt x="0" y="265692"/>
                  <a:pt x="0" y="278674"/>
                </a:cubicBezTo>
                <a:cubicBezTo>
                  <a:pt x="0" y="319828"/>
                  <a:pt x="31165" y="352123"/>
                  <a:pt x="60960" y="374469"/>
                </a:cubicBezTo>
                <a:cubicBezTo>
                  <a:pt x="68304" y="379977"/>
                  <a:pt x="78377" y="380274"/>
                  <a:pt x="87086" y="383177"/>
                </a:cubicBezTo>
                <a:cubicBezTo>
                  <a:pt x="95794" y="397691"/>
                  <a:pt x="109106" y="410299"/>
                  <a:pt x="113211" y="426720"/>
                </a:cubicBezTo>
                <a:cubicBezTo>
                  <a:pt x="115437" y="435626"/>
                  <a:pt x="108608" y="444635"/>
                  <a:pt x="104503" y="452846"/>
                </a:cubicBezTo>
                <a:cubicBezTo>
                  <a:pt x="96933" y="467986"/>
                  <a:pt x="86482" y="481529"/>
                  <a:pt x="78377" y="496389"/>
                </a:cubicBezTo>
                <a:cubicBezTo>
                  <a:pt x="69052" y="513484"/>
                  <a:pt x="60960" y="531223"/>
                  <a:pt x="52251" y="548640"/>
                </a:cubicBezTo>
                <a:cubicBezTo>
                  <a:pt x="70723" y="581889"/>
                  <a:pt x="98331" y="641851"/>
                  <a:pt x="130628" y="670560"/>
                </a:cubicBezTo>
                <a:cubicBezTo>
                  <a:pt x="146119" y="684330"/>
                  <a:pt x="210514" y="714858"/>
                  <a:pt x="226423" y="722812"/>
                </a:cubicBezTo>
                <a:cubicBezTo>
                  <a:pt x="232229" y="731520"/>
                  <a:pt x="243840" y="738471"/>
                  <a:pt x="243840" y="748937"/>
                </a:cubicBezTo>
                <a:cubicBezTo>
                  <a:pt x="243840" y="767296"/>
                  <a:pt x="226423" y="801189"/>
                  <a:pt x="226423" y="801189"/>
                </a:cubicBezTo>
                <a:cubicBezTo>
                  <a:pt x="229326" y="824412"/>
                  <a:pt x="229455" y="848152"/>
                  <a:pt x="235131" y="870857"/>
                </a:cubicBezTo>
                <a:cubicBezTo>
                  <a:pt x="238280" y="883452"/>
                  <a:pt x="245002" y="895128"/>
                  <a:pt x="252548" y="905692"/>
                </a:cubicBezTo>
                <a:cubicBezTo>
                  <a:pt x="259706" y="915714"/>
                  <a:pt x="268284" y="925205"/>
                  <a:pt x="278674" y="931817"/>
                </a:cubicBezTo>
                <a:cubicBezTo>
                  <a:pt x="321512" y="959077"/>
                  <a:pt x="336100" y="962571"/>
                  <a:pt x="374468" y="975360"/>
                </a:cubicBezTo>
                <a:cubicBezTo>
                  <a:pt x="380327" y="998796"/>
                  <a:pt x="384331" y="1025513"/>
                  <a:pt x="400594" y="1045029"/>
                </a:cubicBezTo>
                <a:cubicBezTo>
                  <a:pt x="407294" y="1053070"/>
                  <a:pt x="417633" y="1057253"/>
                  <a:pt x="426720" y="1062446"/>
                </a:cubicBezTo>
                <a:cubicBezTo>
                  <a:pt x="463676" y="1083563"/>
                  <a:pt x="461500" y="1080645"/>
                  <a:pt x="505097" y="1088572"/>
                </a:cubicBezTo>
                <a:cubicBezTo>
                  <a:pt x="549380" y="1096623"/>
                  <a:pt x="572668" y="1099469"/>
                  <a:pt x="618308" y="1105989"/>
                </a:cubicBezTo>
                <a:cubicBezTo>
                  <a:pt x="678837" y="1146341"/>
                  <a:pt x="602759" y="1098215"/>
                  <a:pt x="687977" y="1140823"/>
                </a:cubicBezTo>
                <a:cubicBezTo>
                  <a:pt x="755510" y="1174589"/>
                  <a:pt x="674557" y="1145057"/>
                  <a:pt x="740228" y="1166949"/>
                </a:cubicBezTo>
                <a:cubicBezTo>
                  <a:pt x="770628" y="1197348"/>
                  <a:pt x="749856" y="1181769"/>
                  <a:pt x="809897" y="1201783"/>
                </a:cubicBezTo>
                <a:lnTo>
                  <a:pt x="836023" y="1210492"/>
                </a:lnTo>
                <a:cubicBezTo>
                  <a:pt x="902820" y="1199359"/>
                  <a:pt x="935171" y="1220085"/>
                  <a:pt x="957943" y="1166949"/>
                </a:cubicBezTo>
                <a:cubicBezTo>
                  <a:pt x="962658" y="1155948"/>
                  <a:pt x="963748" y="1143726"/>
                  <a:pt x="966651" y="1132114"/>
                </a:cubicBezTo>
                <a:cubicBezTo>
                  <a:pt x="960845" y="1094377"/>
                  <a:pt x="957979" y="1056069"/>
                  <a:pt x="949234" y="1018903"/>
                </a:cubicBezTo>
                <a:cubicBezTo>
                  <a:pt x="943971" y="996536"/>
                  <a:pt x="925445" y="977272"/>
                  <a:pt x="914400" y="957943"/>
                </a:cubicBezTo>
                <a:cubicBezTo>
                  <a:pt x="898127" y="929466"/>
                  <a:pt x="892008" y="910671"/>
                  <a:pt x="879566" y="879566"/>
                </a:cubicBezTo>
                <a:cubicBezTo>
                  <a:pt x="882469" y="838926"/>
                  <a:pt x="881576" y="797835"/>
                  <a:pt x="888274" y="757646"/>
                </a:cubicBezTo>
                <a:cubicBezTo>
                  <a:pt x="894134" y="722483"/>
                  <a:pt x="920420" y="713828"/>
                  <a:pt x="940526" y="687977"/>
                </a:cubicBezTo>
                <a:cubicBezTo>
                  <a:pt x="950918" y="674616"/>
                  <a:pt x="956495" y="657975"/>
                  <a:pt x="966651" y="644434"/>
                </a:cubicBezTo>
                <a:cubicBezTo>
                  <a:pt x="1042847" y="542839"/>
                  <a:pt x="934075" y="716145"/>
                  <a:pt x="1018903" y="574766"/>
                </a:cubicBezTo>
                <a:cubicBezTo>
                  <a:pt x="1021806" y="563155"/>
                  <a:pt x="1023409" y="551139"/>
                  <a:pt x="1027611" y="539932"/>
                </a:cubicBezTo>
                <a:cubicBezTo>
                  <a:pt x="1032169" y="527776"/>
                  <a:pt x="1043594" y="518000"/>
                  <a:pt x="1045028" y="505097"/>
                </a:cubicBezTo>
                <a:cubicBezTo>
                  <a:pt x="1048822" y="470953"/>
                  <a:pt x="1034239" y="459967"/>
                  <a:pt x="1018903" y="435429"/>
                </a:cubicBezTo>
                <a:cubicBezTo>
                  <a:pt x="1009932" y="421075"/>
                  <a:pt x="1000347" y="407025"/>
                  <a:pt x="992777" y="391886"/>
                </a:cubicBezTo>
                <a:cubicBezTo>
                  <a:pt x="985815" y="377962"/>
                  <a:pt x="979082" y="343953"/>
                  <a:pt x="975360" y="330926"/>
                </a:cubicBezTo>
                <a:cubicBezTo>
                  <a:pt x="972838" y="322099"/>
                  <a:pt x="969554" y="313509"/>
                  <a:pt x="966651" y="304800"/>
                </a:cubicBezTo>
                <a:cubicBezTo>
                  <a:pt x="942863" y="132333"/>
                  <a:pt x="1002026" y="76683"/>
                  <a:pt x="888274" y="26126"/>
                </a:cubicBezTo>
                <a:cubicBezTo>
                  <a:pt x="877337" y="21265"/>
                  <a:pt x="865051" y="20320"/>
                  <a:pt x="853440" y="17417"/>
                </a:cubicBezTo>
                <a:cubicBezTo>
                  <a:pt x="818606" y="20320"/>
                  <a:pt x="783213" y="19271"/>
                  <a:pt x="748937" y="26126"/>
                </a:cubicBezTo>
                <a:cubicBezTo>
                  <a:pt x="724616" y="30990"/>
                  <a:pt x="702625" y="43910"/>
                  <a:pt x="679268" y="52252"/>
                </a:cubicBezTo>
                <a:cubicBezTo>
                  <a:pt x="603940" y="79155"/>
                  <a:pt x="651048" y="57654"/>
                  <a:pt x="592183" y="87086"/>
                </a:cubicBezTo>
                <a:cubicBezTo>
                  <a:pt x="571863" y="84183"/>
                  <a:pt x="550514" y="85392"/>
                  <a:pt x="531223" y="78377"/>
                </a:cubicBezTo>
                <a:cubicBezTo>
                  <a:pt x="517583" y="73417"/>
                  <a:pt x="508465" y="60303"/>
                  <a:pt x="496388" y="52252"/>
                </a:cubicBezTo>
                <a:cubicBezTo>
                  <a:pt x="482305" y="42863"/>
                  <a:pt x="467199" y="35097"/>
                  <a:pt x="452846" y="26126"/>
                </a:cubicBezTo>
                <a:cubicBezTo>
                  <a:pt x="443970" y="20579"/>
                  <a:pt x="436081" y="13390"/>
                  <a:pt x="426720" y="8709"/>
                </a:cubicBezTo>
                <a:cubicBezTo>
                  <a:pt x="418509" y="4604"/>
                  <a:pt x="409303" y="2903"/>
                  <a:pt x="400594" y="0"/>
                </a:cubicBezTo>
                <a:cubicBezTo>
                  <a:pt x="357051" y="2903"/>
                  <a:pt x="312068" y="-2773"/>
                  <a:pt x="269966" y="8709"/>
                </a:cubicBezTo>
                <a:cubicBezTo>
                  <a:pt x="245875" y="15279"/>
                  <a:pt x="230419" y="39404"/>
                  <a:pt x="209006" y="52252"/>
                </a:cubicBezTo>
                <a:cubicBezTo>
                  <a:pt x="165126" y="78580"/>
                  <a:pt x="140238" y="75374"/>
                  <a:pt x="113211" y="113212"/>
                </a:cubicBezTo>
                <a:cubicBezTo>
                  <a:pt x="105665" y="123776"/>
                  <a:pt x="100908" y="136114"/>
                  <a:pt x="95794" y="148046"/>
                </a:cubicBezTo>
                <a:cubicBezTo>
                  <a:pt x="92178" y="156483"/>
                  <a:pt x="95794" y="169818"/>
                  <a:pt x="95794" y="17417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84B77F0-A39B-77BC-6AFF-EBA1CD6C872B}"/>
              </a:ext>
            </a:extLst>
          </p:cNvPr>
          <p:cNvSpPr/>
          <p:nvPr/>
        </p:nvSpPr>
        <p:spPr>
          <a:xfrm>
            <a:off x="1842247" y="1352568"/>
            <a:ext cx="870857" cy="1105989"/>
          </a:xfrm>
          <a:custGeom>
            <a:avLst/>
            <a:gdLst>
              <a:gd name="connsiteX0" fmla="*/ 235131 w 1036320"/>
              <a:gd name="connsiteY0" fmla="*/ 165463 h 1280160"/>
              <a:gd name="connsiteX1" fmla="*/ 191588 w 1036320"/>
              <a:gd name="connsiteY1" fmla="*/ 182880 h 1280160"/>
              <a:gd name="connsiteX2" fmla="*/ 156754 w 1036320"/>
              <a:gd name="connsiteY2" fmla="*/ 200297 h 1280160"/>
              <a:gd name="connsiteX3" fmla="*/ 8708 w 1036320"/>
              <a:gd name="connsiteY3" fmla="*/ 209006 h 1280160"/>
              <a:gd name="connsiteX4" fmla="*/ 0 w 1036320"/>
              <a:gd name="connsiteY4" fmla="*/ 243840 h 1280160"/>
              <a:gd name="connsiteX5" fmla="*/ 8708 w 1036320"/>
              <a:gd name="connsiteY5" fmla="*/ 330926 h 1280160"/>
              <a:gd name="connsiteX6" fmla="*/ 34834 w 1036320"/>
              <a:gd name="connsiteY6" fmla="*/ 357051 h 1280160"/>
              <a:gd name="connsiteX7" fmla="*/ 121920 w 1036320"/>
              <a:gd name="connsiteY7" fmla="*/ 383177 h 1280160"/>
              <a:gd name="connsiteX8" fmla="*/ 174171 w 1036320"/>
              <a:gd name="connsiteY8" fmla="*/ 409303 h 1280160"/>
              <a:gd name="connsiteX9" fmla="*/ 174171 w 1036320"/>
              <a:gd name="connsiteY9" fmla="*/ 496388 h 1280160"/>
              <a:gd name="connsiteX10" fmla="*/ 121920 w 1036320"/>
              <a:gd name="connsiteY10" fmla="*/ 531223 h 1280160"/>
              <a:gd name="connsiteX11" fmla="*/ 78377 w 1036320"/>
              <a:gd name="connsiteY11" fmla="*/ 583474 h 1280160"/>
              <a:gd name="connsiteX12" fmla="*/ 69668 w 1036320"/>
              <a:gd name="connsiteY12" fmla="*/ 609600 h 1280160"/>
              <a:gd name="connsiteX13" fmla="*/ 87085 w 1036320"/>
              <a:gd name="connsiteY13" fmla="*/ 679268 h 1280160"/>
              <a:gd name="connsiteX14" fmla="*/ 139337 w 1036320"/>
              <a:gd name="connsiteY14" fmla="*/ 722811 h 1280160"/>
              <a:gd name="connsiteX15" fmla="*/ 374468 w 1036320"/>
              <a:gd name="connsiteY15" fmla="*/ 740228 h 1280160"/>
              <a:gd name="connsiteX16" fmla="*/ 409302 w 1036320"/>
              <a:gd name="connsiteY16" fmla="*/ 792480 h 1280160"/>
              <a:gd name="connsiteX17" fmla="*/ 426720 w 1036320"/>
              <a:gd name="connsiteY17" fmla="*/ 809897 h 1280160"/>
              <a:gd name="connsiteX18" fmla="*/ 409302 w 1036320"/>
              <a:gd name="connsiteY18" fmla="*/ 957943 h 1280160"/>
              <a:gd name="connsiteX19" fmla="*/ 391885 w 1036320"/>
              <a:gd name="connsiteY19" fmla="*/ 984068 h 1280160"/>
              <a:gd name="connsiteX20" fmla="*/ 357051 w 1036320"/>
              <a:gd name="connsiteY20" fmla="*/ 1062446 h 1280160"/>
              <a:gd name="connsiteX21" fmla="*/ 391885 w 1036320"/>
              <a:gd name="connsiteY21" fmla="*/ 1236617 h 1280160"/>
              <a:gd name="connsiteX22" fmla="*/ 400594 w 1036320"/>
              <a:gd name="connsiteY22" fmla="*/ 1262743 h 1280160"/>
              <a:gd name="connsiteX23" fmla="*/ 444137 w 1036320"/>
              <a:gd name="connsiteY23" fmla="*/ 1271451 h 1280160"/>
              <a:gd name="connsiteX24" fmla="*/ 496388 w 1036320"/>
              <a:gd name="connsiteY24" fmla="*/ 1280160 h 1280160"/>
              <a:gd name="connsiteX25" fmla="*/ 618308 w 1036320"/>
              <a:gd name="connsiteY25" fmla="*/ 1271451 h 1280160"/>
              <a:gd name="connsiteX26" fmla="*/ 714102 w 1036320"/>
              <a:gd name="connsiteY26" fmla="*/ 1210491 h 1280160"/>
              <a:gd name="connsiteX27" fmla="*/ 775062 w 1036320"/>
              <a:gd name="connsiteY27" fmla="*/ 1140823 h 1280160"/>
              <a:gd name="connsiteX28" fmla="*/ 801188 w 1036320"/>
              <a:gd name="connsiteY28" fmla="*/ 1088571 h 1280160"/>
              <a:gd name="connsiteX29" fmla="*/ 853440 w 1036320"/>
              <a:gd name="connsiteY29" fmla="*/ 1001486 h 1280160"/>
              <a:gd name="connsiteX30" fmla="*/ 896982 w 1036320"/>
              <a:gd name="connsiteY30" fmla="*/ 914400 h 1280160"/>
              <a:gd name="connsiteX31" fmla="*/ 914400 w 1036320"/>
              <a:gd name="connsiteY31" fmla="*/ 888274 h 1280160"/>
              <a:gd name="connsiteX32" fmla="*/ 940525 w 1036320"/>
              <a:gd name="connsiteY32" fmla="*/ 870857 h 1280160"/>
              <a:gd name="connsiteX33" fmla="*/ 984068 w 1036320"/>
              <a:gd name="connsiteY33" fmla="*/ 827314 h 1280160"/>
              <a:gd name="connsiteX34" fmla="*/ 1027611 w 1036320"/>
              <a:gd name="connsiteY34" fmla="*/ 748937 h 1280160"/>
              <a:gd name="connsiteX35" fmla="*/ 1036320 w 1036320"/>
              <a:gd name="connsiteY35" fmla="*/ 705394 h 1280160"/>
              <a:gd name="connsiteX36" fmla="*/ 1018902 w 1036320"/>
              <a:gd name="connsiteY36" fmla="*/ 548640 h 1280160"/>
              <a:gd name="connsiteX37" fmla="*/ 1010194 w 1036320"/>
              <a:gd name="connsiteY37" fmla="*/ 513806 h 1280160"/>
              <a:gd name="connsiteX38" fmla="*/ 975360 w 1036320"/>
              <a:gd name="connsiteY38" fmla="*/ 444137 h 1280160"/>
              <a:gd name="connsiteX39" fmla="*/ 914400 w 1036320"/>
              <a:gd name="connsiteY39" fmla="*/ 409303 h 1280160"/>
              <a:gd name="connsiteX40" fmla="*/ 888274 w 1036320"/>
              <a:gd name="connsiteY40" fmla="*/ 374468 h 1280160"/>
              <a:gd name="connsiteX41" fmla="*/ 862148 w 1036320"/>
              <a:gd name="connsiteY41" fmla="*/ 322217 h 1280160"/>
              <a:gd name="connsiteX42" fmla="*/ 836022 w 1036320"/>
              <a:gd name="connsiteY42" fmla="*/ 296091 h 1280160"/>
              <a:gd name="connsiteX43" fmla="*/ 818605 w 1036320"/>
              <a:gd name="connsiteY43" fmla="*/ 261257 h 1280160"/>
              <a:gd name="connsiteX44" fmla="*/ 740228 w 1036320"/>
              <a:gd name="connsiteY44" fmla="*/ 200297 h 1280160"/>
              <a:gd name="connsiteX45" fmla="*/ 731520 w 1036320"/>
              <a:gd name="connsiteY45" fmla="*/ 156754 h 1280160"/>
              <a:gd name="connsiteX46" fmla="*/ 722811 w 1036320"/>
              <a:gd name="connsiteY46" fmla="*/ 78377 h 1280160"/>
              <a:gd name="connsiteX47" fmla="*/ 661851 w 1036320"/>
              <a:gd name="connsiteY47" fmla="*/ 26126 h 1280160"/>
              <a:gd name="connsiteX48" fmla="*/ 627017 w 1036320"/>
              <a:gd name="connsiteY48" fmla="*/ 0 h 1280160"/>
              <a:gd name="connsiteX49" fmla="*/ 496388 w 1036320"/>
              <a:gd name="connsiteY49" fmla="*/ 26126 h 1280160"/>
              <a:gd name="connsiteX50" fmla="*/ 452845 w 1036320"/>
              <a:gd name="connsiteY50" fmla="*/ 60960 h 1280160"/>
              <a:gd name="connsiteX51" fmla="*/ 348342 w 1036320"/>
              <a:gd name="connsiteY51" fmla="*/ 148046 h 1280160"/>
              <a:gd name="connsiteX52" fmla="*/ 235131 w 1036320"/>
              <a:gd name="connsiteY52" fmla="*/ 165463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36320" h="1280160">
                <a:moveTo>
                  <a:pt x="235131" y="165463"/>
                </a:moveTo>
                <a:cubicBezTo>
                  <a:pt x="209005" y="171269"/>
                  <a:pt x="205873" y="176531"/>
                  <a:pt x="191588" y="182880"/>
                </a:cubicBezTo>
                <a:cubicBezTo>
                  <a:pt x="179725" y="188152"/>
                  <a:pt x="169605" y="198461"/>
                  <a:pt x="156754" y="200297"/>
                </a:cubicBezTo>
                <a:cubicBezTo>
                  <a:pt x="107817" y="207288"/>
                  <a:pt x="58057" y="206103"/>
                  <a:pt x="8708" y="209006"/>
                </a:cubicBezTo>
                <a:cubicBezTo>
                  <a:pt x="5805" y="220617"/>
                  <a:pt x="0" y="231871"/>
                  <a:pt x="0" y="243840"/>
                </a:cubicBezTo>
                <a:cubicBezTo>
                  <a:pt x="0" y="273013"/>
                  <a:pt x="129" y="303043"/>
                  <a:pt x="8708" y="330926"/>
                </a:cubicBezTo>
                <a:cubicBezTo>
                  <a:pt x="12330" y="342697"/>
                  <a:pt x="24812" y="349893"/>
                  <a:pt x="34834" y="357051"/>
                </a:cubicBezTo>
                <a:cubicBezTo>
                  <a:pt x="65651" y="379063"/>
                  <a:pt x="83808" y="376825"/>
                  <a:pt x="121920" y="383177"/>
                </a:cubicBezTo>
                <a:cubicBezTo>
                  <a:pt x="139337" y="391886"/>
                  <a:pt x="159516" y="396480"/>
                  <a:pt x="174171" y="409303"/>
                </a:cubicBezTo>
                <a:cubicBezTo>
                  <a:pt x="200833" y="432632"/>
                  <a:pt x="194230" y="471314"/>
                  <a:pt x="174171" y="496388"/>
                </a:cubicBezTo>
                <a:cubicBezTo>
                  <a:pt x="161094" y="512734"/>
                  <a:pt x="138443" y="518371"/>
                  <a:pt x="121920" y="531223"/>
                </a:cubicBezTo>
                <a:cubicBezTo>
                  <a:pt x="106159" y="543481"/>
                  <a:pt x="87527" y="565175"/>
                  <a:pt x="78377" y="583474"/>
                </a:cubicBezTo>
                <a:cubicBezTo>
                  <a:pt x="74272" y="591685"/>
                  <a:pt x="72571" y="600891"/>
                  <a:pt x="69668" y="609600"/>
                </a:cubicBezTo>
                <a:cubicBezTo>
                  <a:pt x="75474" y="632823"/>
                  <a:pt x="78905" y="656772"/>
                  <a:pt x="87085" y="679268"/>
                </a:cubicBezTo>
                <a:cubicBezTo>
                  <a:pt x="94919" y="700812"/>
                  <a:pt x="115958" y="719794"/>
                  <a:pt x="139337" y="722811"/>
                </a:cubicBezTo>
                <a:cubicBezTo>
                  <a:pt x="217283" y="732868"/>
                  <a:pt x="296091" y="734422"/>
                  <a:pt x="374468" y="740228"/>
                </a:cubicBezTo>
                <a:cubicBezTo>
                  <a:pt x="414406" y="780169"/>
                  <a:pt x="367118" y="729206"/>
                  <a:pt x="409302" y="792480"/>
                </a:cubicBezTo>
                <a:cubicBezTo>
                  <a:pt x="413857" y="799312"/>
                  <a:pt x="420914" y="804091"/>
                  <a:pt x="426720" y="809897"/>
                </a:cubicBezTo>
                <a:cubicBezTo>
                  <a:pt x="420914" y="859246"/>
                  <a:pt x="419047" y="909219"/>
                  <a:pt x="409302" y="957943"/>
                </a:cubicBezTo>
                <a:cubicBezTo>
                  <a:pt x="407249" y="968206"/>
                  <a:pt x="396008" y="974448"/>
                  <a:pt x="391885" y="984068"/>
                </a:cubicBezTo>
                <a:cubicBezTo>
                  <a:pt x="347038" y="1088714"/>
                  <a:pt x="434638" y="933136"/>
                  <a:pt x="357051" y="1062446"/>
                </a:cubicBezTo>
                <a:cubicBezTo>
                  <a:pt x="369122" y="1231425"/>
                  <a:pt x="346596" y="1134715"/>
                  <a:pt x="391885" y="1236617"/>
                </a:cubicBezTo>
                <a:cubicBezTo>
                  <a:pt x="395613" y="1245006"/>
                  <a:pt x="392956" y="1257651"/>
                  <a:pt x="400594" y="1262743"/>
                </a:cubicBezTo>
                <a:cubicBezTo>
                  <a:pt x="412910" y="1270953"/>
                  <a:pt x="429574" y="1268803"/>
                  <a:pt x="444137" y="1271451"/>
                </a:cubicBezTo>
                <a:cubicBezTo>
                  <a:pt x="461509" y="1274610"/>
                  <a:pt x="478971" y="1277257"/>
                  <a:pt x="496388" y="1280160"/>
                </a:cubicBezTo>
                <a:cubicBezTo>
                  <a:pt x="537028" y="1277257"/>
                  <a:pt x="578119" y="1278149"/>
                  <a:pt x="618308" y="1271451"/>
                </a:cubicBezTo>
                <a:cubicBezTo>
                  <a:pt x="640356" y="1267776"/>
                  <a:pt x="710136" y="1213664"/>
                  <a:pt x="714102" y="1210491"/>
                </a:cubicBezTo>
                <a:cubicBezTo>
                  <a:pt x="731452" y="1196611"/>
                  <a:pt x="765617" y="1155666"/>
                  <a:pt x="775062" y="1140823"/>
                </a:cubicBezTo>
                <a:cubicBezTo>
                  <a:pt x="785517" y="1124394"/>
                  <a:pt x="791641" y="1105543"/>
                  <a:pt x="801188" y="1088571"/>
                </a:cubicBezTo>
                <a:cubicBezTo>
                  <a:pt x="817785" y="1059066"/>
                  <a:pt x="838301" y="1031765"/>
                  <a:pt x="853440" y="1001486"/>
                </a:cubicBezTo>
                <a:cubicBezTo>
                  <a:pt x="867954" y="972457"/>
                  <a:pt x="878979" y="941404"/>
                  <a:pt x="896982" y="914400"/>
                </a:cubicBezTo>
                <a:cubicBezTo>
                  <a:pt x="902788" y="905691"/>
                  <a:pt x="906999" y="895675"/>
                  <a:pt x="914400" y="888274"/>
                </a:cubicBezTo>
                <a:cubicBezTo>
                  <a:pt x="921801" y="880873"/>
                  <a:pt x="932648" y="877749"/>
                  <a:pt x="940525" y="870857"/>
                </a:cubicBezTo>
                <a:cubicBezTo>
                  <a:pt x="955973" y="857340"/>
                  <a:pt x="971070" y="843201"/>
                  <a:pt x="984068" y="827314"/>
                </a:cubicBezTo>
                <a:cubicBezTo>
                  <a:pt x="1007418" y="798776"/>
                  <a:pt x="1019552" y="781173"/>
                  <a:pt x="1027611" y="748937"/>
                </a:cubicBezTo>
                <a:cubicBezTo>
                  <a:pt x="1031201" y="734577"/>
                  <a:pt x="1033417" y="719908"/>
                  <a:pt x="1036320" y="705394"/>
                </a:cubicBezTo>
                <a:cubicBezTo>
                  <a:pt x="1028901" y="608954"/>
                  <a:pt x="1034085" y="616966"/>
                  <a:pt x="1018902" y="548640"/>
                </a:cubicBezTo>
                <a:cubicBezTo>
                  <a:pt x="1016306" y="536956"/>
                  <a:pt x="1013979" y="525160"/>
                  <a:pt x="1010194" y="513806"/>
                </a:cubicBezTo>
                <a:cubicBezTo>
                  <a:pt x="1006347" y="502265"/>
                  <a:pt x="989760" y="455337"/>
                  <a:pt x="975360" y="444137"/>
                </a:cubicBezTo>
                <a:cubicBezTo>
                  <a:pt x="956886" y="429769"/>
                  <a:pt x="934720" y="420914"/>
                  <a:pt x="914400" y="409303"/>
                </a:cubicBezTo>
                <a:cubicBezTo>
                  <a:pt x="905691" y="397691"/>
                  <a:pt x="895742" y="386914"/>
                  <a:pt x="888274" y="374468"/>
                </a:cubicBezTo>
                <a:cubicBezTo>
                  <a:pt x="878255" y="357770"/>
                  <a:pt x="872950" y="338419"/>
                  <a:pt x="862148" y="322217"/>
                </a:cubicBezTo>
                <a:cubicBezTo>
                  <a:pt x="855316" y="311970"/>
                  <a:pt x="843180" y="306113"/>
                  <a:pt x="836022" y="296091"/>
                </a:cubicBezTo>
                <a:cubicBezTo>
                  <a:pt x="828476" y="285527"/>
                  <a:pt x="827785" y="270437"/>
                  <a:pt x="818605" y="261257"/>
                </a:cubicBezTo>
                <a:cubicBezTo>
                  <a:pt x="795201" y="237853"/>
                  <a:pt x="740228" y="200297"/>
                  <a:pt x="740228" y="200297"/>
                </a:cubicBezTo>
                <a:cubicBezTo>
                  <a:pt x="737325" y="185783"/>
                  <a:pt x="733613" y="171407"/>
                  <a:pt x="731520" y="156754"/>
                </a:cubicBezTo>
                <a:cubicBezTo>
                  <a:pt x="727803" y="130732"/>
                  <a:pt x="730542" y="103501"/>
                  <a:pt x="722811" y="78377"/>
                </a:cubicBezTo>
                <a:cubicBezTo>
                  <a:pt x="711113" y="40361"/>
                  <a:pt x="689795" y="43591"/>
                  <a:pt x="661851" y="26126"/>
                </a:cubicBezTo>
                <a:cubicBezTo>
                  <a:pt x="649543" y="18433"/>
                  <a:pt x="638628" y="8709"/>
                  <a:pt x="627017" y="0"/>
                </a:cubicBezTo>
                <a:cubicBezTo>
                  <a:pt x="563694" y="5756"/>
                  <a:pt x="541518" y="-3961"/>
                  <a:pt x="496388" y="26126"/>
                </a:cubicBezTo>
                <a:cubicBezTo>
                  <a:pt x="480922" y="36436"/>
                  <a:pt x="466503" y="48353"/>
                  <a:pt x="452845" y="60960"/>
                </a:cubicBezTo>
                <a:cubicBezTo>
                  <a:pt x="436264" y="76266"/>
                  <a:pt x="387938" y="141058"/>
                  <a:pt x="348342" y="148046"/>
                </a:cubicBezTo>
                <a:cubicBezTo>
                  <a:pt x="212269" y="172059"/>
                  <a:pt x="261257" y="159657"/>
                  <a:pt x="235131" y="16546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9C631FA-D743-B139-DF34-B878492D79C3}"/>
              </a:ext>
            </a:extLst>
          </p:cNvPr>
          <p:cNvSpPr/>
          <p:nvPr/>
        </p:nvSpPr>
        <p:spPr>
          <a:xfrm>
            <a:off x="5752395" y="1509323"/>
            <a:ext cx="557348" cy="984079"/>
          </a:xfrm>
          <a:custGeom>
            <a:avLst/>
            <a:gdLst>
              <a:gd name="connsiteX0" fmla="*/ 121920 w 740990"/>
              <a:gd name="connsiteY0" fmla="*/ 217714 h 1201793"/>
              <a:gd name="connsiteX1" fmla="*/ 8708 w 740990"/>
              <a:gd name="connsiteY1" fmla="*/ 243840 h 1201793"/>
              <a:gd name="connsiteX2" fmla="*/ 0 w 740990"/>
              <a:gd name="connsiteY2" fmla="*/ 269965 h 1201793"/>
              <a:gd name="connsiteX3" fmla="*/ 8708 w 740990"/>
              <a:gd name="connsiteY3" fmla="*/ 330925 h 1201793"/>
              <a:gd name="connsiteX4" fmla="*/ 43543 w 740990"/>
              <a:gd name="connsiteY4" fmla="*/ 383177 h 1201793"/>
              <a:gd name="connsiteX5" fmla="*/ 69668 w 740990"/>
              <a:gd name="connsiteY5" fmla="*/ 426720 h 1201793"/>
              <a:gd name="connsiteX6" fmla="*/ 78377 w 740990"/>
              <a:gd name="connsiteY6" fmla="*/ 470262 h 1201793"/>
              <a:gd name="connsiteX7" fmla="*/ 34834 w 740990"/>
              <a:gd name="connsiteY7" fmla="*/ 583474 h 1201793"/>
              <a:gd name="connsiteX8" fmla="*/ 17417 w 740990"/>
              <a:gd name="connsiteY8" fmla="*/ 661851 h 1201793"/>
              <a:gd name="connsiteX9" fmla="*/ 26125 w 740990"/>
              <a:gd name="connsiteY9" fmla="*/ 705394 h 1201793"/>
              <a:gd name="connsiteX10" fmla="*/ 69668 w 740990"/>
              <a:gd name="connsiteY10" fmla="*/ 757645 h 1201793"/>
              <a:gd name="connsiteX11" fmla="*/ 104503 w 740990"/>
              <a:gd name="connsiteY11" fmla="*/ 836022 h 1201793"/>
              <a:gd name="connsiteX12" fmla="*/ 95794 w 740990"/>
              <a:gd name="connsiteY12" fmla="*/ 905691 h 1201793"/>
              <a:gd name="connsiteX13" fmla="*/ 78377 w 740990"/>
              <a:gd name="connsiteY13" fmla="*/ 940525 h 1201793"/>
              <a:gd name="connsiteX14" fmla="*/ 69668 w 740990"/>
              <a:gd name="connsiteY14" fmla="*/ 966651 h 1201793"/>
              <a:gd name="connsiteX15" fmla="*/ 87085 w 740990"/>
              <a:gd name="connsiteY15" fmla="*/ 1045028 h 1201793"/>
              <a:gd name="connsiteX16" fmla="*/ 200297 w 740990"/>
              <a:gd name="connsiteY16" fmla="*/ 1132114 h 1201793"/>
              <a:gd name="connsiteX17" fmla="*/ 243840 w 740990"/>
              <a:gd name="connsiteY17" fmla="*/ 1158240 h 1201793"/>
              <a:gd name="connsiteX18" fmla="*/ 461554 w 740990"/>
              <a:gd name="connsiteY18" fmla="*/ 1184365 h 1201793"/>
              <a:gd name="connsiteX19" fmla="*/ 539931 w 740990"/>
              <a:gd name="connsiteY19" fmla="*/ 1201782 h 1201793"/>
              <a:gd name="connsiteX20" fmla="*/ 661851 w 740990"/>
              <a:gd name="connsiteY20" fmla="*/ 1184365 h 1201793"/>
              <a:gd name="connsiteX21" fmla="*/ 705394 w 740990"/>
              <a:gd name="connsiteY21" fmla="*/ 1149531 h 1201793"/>
              <a:gd name="connsiteX22" fmla="*/ 740228 w 740990"/>
              <a:gd name="connsiteY22" fmla="*/ 1071154 h 1201793"/>
              <a:gd name="connsiteX23" fmla="*/ 696685 w 740990"/>
              <a:gd name="connsiteY23" fmla="*/ 905691 h 1201793"/>
              <a:gd name="connsiteX24" fmla="*/ 679268 w 740990"/>
              <a:gd name="connsiteY24" fmla="*/ 853440 h 1201793"/>
              <a:gd name="connsiteX25" fmla="*/ 696685 w 740990"/>
              <a:gd name="connsiteY25" fmla="*/ 722811 h 1201793"/>
              <a:gd name="connsiteX26" fmla="*/ 722811 w 740990"/>
              <a:gd name="connsiteY26" fmla="*/ 339634 h 1201793"/>
              <a:gd name="connsiteX27" fmla="*/ 740228 w 740990"/>
              <a:gd name="connsiteY27" fmla="*/ 287382 h 1201793"/>
              <a:gd name="connsiteX28" fmla="*/ 679268 w 740990"/>
              <a:gd name="connsiteY28" fmla="*/ 60960 h 1201793"/>
              <a:gd name="connsiteX29" fmla="*/ 644434 w 740990"/>
              <a:gd name="connsiteY29" fmla="*/ 34834 h 1201793"/>
              <a:gd name="connsiteX30" fmla="*/ 574765 w 740990"/>
              <a:gd name="connsiteY30" fmla="*/ 0 h 1201793"/>
              <a:gd name="connsiteX31" fmla="*/ 391885 w 740990"/>
              <a:gd name="connsiteY31" fmla="*/ 8708 h 1201793"/>
              <a:gd name="connsiteX32" fmla="*/ 365760 w 740990"/>
              <a:gd name="connsiteY32" fmla="*/ 17417 h 1201793"/>
              <a:gd name="connsiteX33" fmla="*/ 330925 w 740990"/>
              <a:gd name="connsiteY33" fmla="*/ 60960 h 1201793"/>
              <a:gd name="connsiteX34" fmla="*/ 278674 w 740990"/>
              <a:gd name="connsiteY34" fmla="*/ 104502 h 1201793"/>
              <a:gd name="connsiteX35" fmla="*/ 261257 w 740990"/>
              <a:gd name="connsiteY35" fmla="*/ 130628 h 1201793"/>
              <a:gd name="connsiteX36" fmla="*/ 200297 w 740990"/>
              <a:gd name="connsiteY36" fmla="*/ 182880 h 1201793"/>
              <a:gd name="connsiteX37" fmla="*/ 148045 w 740990"/>
              <a:gd name="connsiteY37" fmla="*/ 200297 h 1201793"/>
              <a:gd name="connsiteX38" fmla="*/ 121920 w 740990"/>
              <a:gd name="connsiteY38" fmla="*/ 217714 h 120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40990" h="1201793">
                <a:moveTo>
                  <a:pt x="121920" y="217714"/>
                </a:moveTo>
                <a:cubicBezTo>
                  <a:pt x="95673" y="220338"/>
                  <a:pt x="33543" y="212795"/>
                  <a:pt x="8708" y="243840"/>
                </a:cubicBezTo>
                <a:cubicBezTo>
                  <a:pt x="2974" y="251008"/>
                  <a:pt x="2903" y="261257"/>
                  <a:pt x="0" y="269965"/>
                </a:cubicBezTo>
                <a:cubicBezTo>
                  <a:pt x="2903" y="290285"/>
                  <a:pt x="1340" y="311767"/>
                  <a:pt x="8708" y="330925"/>
                </a:cubicBezTo>
                <a:cubicBezTo>
                  <a:pt x="16223" y="350463"/>
                  <a:pt x="32773" y="365227"/>
                  <a:pt x="43543" y="383177"/>
                </a:cubicBezTo>
                <a:lnTo>
                  <a:pt x="69668" y="426720"/>
                </a:lnTo>
                <a:cubicBezTo>
                  <a:pt x="72571" y="441234"/>
                  <a:pt x="80470" y="455609"/>
                  <a:pt x="78377" y="470262"/>
                </a:cubicBezTo>
                <a:cubicBezTo>
                  <a:pt x="66348" y="554462"/>
                  <a:pt x="55986" y="527069"/>
                  <a:pt x="34834" y="583474"/>
                </a:cubicBezTo>
                <a:cubicBezTo>
                  <a:pt x="29561" y="597536"/>
                  <a:pt x="19783" y="650020"/>
                  <a:pt x="17417" y="661851"/>
                </a:cubicBezTo>
                <a:cubicBezTo>
                  <a:pt x="20320" y="676365"/>
                  <a:pt x="19037" y="692400"/>
                  <a:pt x="26125" y="705394"/>
                </a:cubicBezTo>
                <a:cubicBezTo>
                  <a:pt x="36981" y="725298"/>
                  <a:pt x="57092" y="738781"/>
                  <a:pt x="69668" y="757645"/>
                </a:cubicBezTo>
                <a:cubicBezTo>
                  <a:pt x="89820" y="787874"/>
                  <a:pt x="94387" y="805675"/>
                  <a:pt x="104503" y="836022"/>
                </a:cubicBezTo>
                <a:cubicBezTo>
                  <a:pt x="101600" y="859245"/>
                  <a:pt x="101470" y="882986"/>
                  <a:pt x="95794" y="905691"/>
                </a:cubicBezTo>
                <a:cubicBezTo>
                  <a:pt x="92645" y="918285"/>
                  <a:pt x="83491" y="928593"/>
                  <a:pt x="78377" y="940525"/>
                </a:cubicBezTo>
                <a:cubicBezTo>
                  <a:pt x="74761" y="948963"/>
                  <a:pt x="72571" y="957942"/>
                  <a:pt x="69668" y="966651"/>
                </a:cubicBezTo>
                <a:cubicBezTo>
                  <a:pt x="75474" y="992777"/>
                  <a:pt x="77478" y="1020049"/>
                  <a:pt x="87085" y="1045028"/>
                </a:cubicBezTo>
                <a:cubicBezTo>
                  <a:pt x="104112" y="1089297"/>
                  <a:pt x="169364" y="1113554"/>
                  <a:pt x="200297" y="1132114"/>
                </a:cubicBezTo>
                <a:cubicBezTo>
                  <a:pt x="214811" y="1140823"/>
                  <a:pt x="227565" y="1153590"/>
                  <a:pt x="243840" y="1158240"/>
                </a:cubicBezTo>
                <a:cubicBezTo>
                  <a:pt x="355118" y="1190034"/>
                  <a:pt x="283699" y="1174485"/>
                  <a:pt x="461554" y="1184365"/>
                </a:cubicBezTo>
                <a:cubicBezTo>
                  <a:pt x="473438" y="1187336"/>
                  <a:pt x="530793" y="1202263"/>
                  <a:pt x="539931" y="1201782"/>
                </a:cubicBezTo>
                <a:cubicBezTo>
                  <a:pt x="580927" y="1199624"/>
                  <a:pt x="621211" y="1190171"/>
                  <a:pt x="661851" y="1184365"/>
                </a:cubicBezTo>
                <a:cubicBezTo>
                  <a:pt x="676365" y="1172754"/>
                  <a:pt x="694814" y="1164813"/>
                  <a:pt x="705394" y="1149531"/>
                </a:cubicBezTo>
                <a:cubicBezTo>
                  <a:pt x="721668" y="1126025"/>
                  <a:pt x="739038" y="1099719"/>
                  <a:pt x="740228" y="1071154"/>
                </a:cubicBezTo>
                <a:cubicBezTo>
                  <a:pt x="745339" y="948488"/>
                  <a:pt x="724086" y="974192"/>
                  <a:pt x="696685" y="905691"/>
                </a:cubicBezTo>
                <a:cubicBezTo>
                  <a:pt x="689866" y="888645"/>
                  <a:pt x="685074" y="870857"/>
                  <a:pt x="679268" y="853440"/>
                </a:cubicBezTo>
                <a:cubicBezTo>
                  <a:pt x="685074" y="809897"/>
                  <a:pt x="693499" y="766624"/>
                  <a:pt x="696685" y="722811"/>
                </a:cubicBezTo>
                <a:cubicBezTo>
                  <a:pt x="702562" y="642002"/>
                  <a:pt x="687157" y="458484"/>
                  <a:pt x="722811" y="339634"/>
                </a:cubicBezTo>
                <a:cubicBezTo>
                  <a:pt x="728086" y="322049"/>
                  <a:pt x="734422" y="304799"/>
                  <a:pt x="740228" y="287382"/>
                </a:cubicBezTo>
                <a:cubicBezTo>
                  <a:pt x="735009" y="193432"/>
                  <a:pt x="760091" y="121578"/>
                  <a:pt x="679268" y="60960"/>
                </a:cubicBezTo>
                <a:cubicBezTo>
                  <a:pt x="667657" y="52251"/>
                  <a:pt x="656971" y="42147"/>
                  <a:pt x="644434" y="34834"/>
                </a:cubicBezTo>
                <a:cubicBezTo>
                  <a:pt x="622007" y="21751"/>
                  <a:pt x="574765" y="0"/>
                  <a:pt x="574765" y="0"/>
                </a:cubicBezTo>
                <a:cubicBezTo>
                  <a:pt x="513805" y="2903"/>
                  <a:pt x="452703" y="3640"/>
                  <a:pt x="391885" y="8708"/>
                </a:cubicBezTo>
                <a:cubicBezTo>
                  <a:pt x="382737" y="9470"/>
                  <a:pt x="372730" y="11443"/>
                  <a:pt x="365760" y="17417"/>
                </a:cubicBezTo>
                <a:cubicBezTo>
                  <a:pt x="351647" y="29514"/>
                  <a:pt x="344068" y="47817"/>
                  <a:pt x="330925" y="60960"/>
                </a:cubicBezTo>
                <a:cubicBezTo>
                  <a:pt x="262428" y="129457"/>
                  <a:pt x="350002" y="18909"/>
                  <a:pt x="278674" y="104502"/>
                </a:cubicBezTo>
                <a:cubicBezTo>
                  <a:pt x="271973" y="112543"/>
                  <a:pt x="268068" y="122681"/>
                  <a:pt x="261257" y="130628"/>
                </a:cubicBezTo>
                <a:cubicBezTo>
                  <a:pt x="247978" y="146120"/>
                  <a:pt x="221629" y="173399"/>
                  <a:pt x="200297" y="182880"/>
                </a:cubicBezTo>
                <a:cubicBezTo>
                  <a:pt x="183520" y="190337"/>
                  <a:pt x="166404" y="200297"/>
                  <a:pt x="148045" y="200297"/>
                </a:cubicBezTo>
                <a:lnTo>
                  <a:pt x="121920" y="21771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2122935-8D0F-D79F-0B24-18D56BA8B063}"/>
              </a:ext>
            </a:extLst>
          </p:cNvPr>
          <p:cNvSpPr/>
          <p:nvPr/>
        </p:nvSpPr>
        <p:spPr>
          <a:xfrm rot="5790671">
            <a:off x="786166" y="2790276"/>
            <a:ext cx="853806" cy="984068"/>
          </a:xfrm>
          <a:custGeom>
            <a:avLst/>
            <a:gdLst>
              <a:gd name="connsiteX0" fmla="*/ 287749 w 958309"/>
              <a:gd name="connsiteY0" fmla="*/ 26126 h 1079863"/>
              <a:gd name="connsiteX1" fmla="*/ 287749 w 958309"/>
              <a:gd name="connsiteY1" fmla="*/ 26126 h 1079863"/>
              <a:gd name="connsiteX2" fmla="*/ 209371 w 958309"/>
              <a:gd name="connsiteY2" fmla="*/ 43543 h 1079863"/>
              <a:gd name="connsiteX3" fmla="*/ 157120 w 958309"/>
              <a:gd name="connsiteY3" fmla="*/ 78377 h 1079863"/>
              <a:gd name="connsiteX4" fmla="*/ 52617 w 958309"/>
              <a:gd name="connsiteY4" fmla="*/ 200297 h 1079863"/>
              <a:gd name="connsiteX5" fmla="*/ 366 w 958309"/>
              <a:gd name="connsiteY5" fmla="*/ 426720 h 1079863"/>
              <a:gd name="connsiteX6" fmla="*/ 43909 w 958309"/>
              <a:gd name="connsiteY6" fmla="*/ 661852 h 1079863"/>
              <a:gd name="connsiteX7" fmla="*/ 139703 w 958309"/>
              <a:gd name="connsiteY7" fmla="*/ 714103 h 1079863"/>
              <a:gd name="connsiteX8" fmla="*/ 226789 w 958309"/>
              <a:gd name="connsiteY8" fmla="*/ 748937 h 1079863"/>
              <a:gd name="connsiteX9" fmla="*/ 279040 w 958309"/>
              <a:gd name="connsiteY9" fmla="*/ 783772 h 1079863"/>
              <a:gd name="connsiteX10" fmla="*/ 322583 w 958309"/>
              <a:gd name="connsiteY10" fmla="*/ 809897 h 1079863"/>
              <a:gd name="connsiteX11" fmla="*/ 453211 w 958309"/>
              <a:gd name="connsiteY11" fmla="*/ 896983 h 1079863"/>
              <a:gd name="connsiteX12" fmla="*/ 575131 w 958309"/>
              <a:gd name="connsiteY12" fmla="*/ 984069 h 1079863"/>
              <a:gd name="connsiteX13" fmla="*/ 627383 w 958309"/>
              <a:gd name="connsiteY13" fmla="*/ 1018903 h 1079863"/>
              <a:gd name="connsiteX14" fmla="*/ 766720 w 958309"/>
              <a:gd name="connsiteY14" fmla="*/ 1079863 h 1079863"/>
              <a:gd name="connsiteX15" fmla="*/ 888640 w 958309"/>
              <a:gd name="connsiteY15" fmla="*/ 1071155 h 1079863"/>
              <a:gd name="connsiteX16" fmla="*/ 932183 w 958309"/>
              <a:gd name="connsiteY16" fmla="*/ 1018903 h 1079863"/>
              <a:gd name="connsiteX17" fmla="*/ 958309 w 958309"/>
              <a:gd name="connsiteY17" fmla="*/ 905692 h 1079863"/>
              <a:gd name="connsiteX18" fmla="*/ 932183 w 958309"/>
              <a:gd name="connsiteY18" fmla="*/ 792480 h 1079863"/>
              <a:gd name="connsiteX19" fmla="*/ 827680 w 958309"/>
              <a:gd name="connsiteY19" fmla="*/ 714103 h 1079863"/>
              <a:gd name="connsiteX20" fmla="*/ 731886 w 958309"/>
              <a:gd name="connsiteY20" fmla="*/ 635726 h 1079863"/>
              <a:gd name="connsiteX21" fmla="*/ 636091 w 958309"/>
              <a:gd name="connsiteY21" fmla="*/ 513806 h 1079863"/>
              <a:gd name="connsiteX22" fmla="*/ 592549 w 958309"/>
              <a:gd name="connsiteY22" fmla="*/ 365760 h 1079863"/>
              <a:gd name="connsiteX23" fmla="*/ 583840 w 958309"/>
              <a:gd name="connsiteY23" fmla="*/ 113212 h 1079863"/>
              <a:gd name="connsiteX24" fmla="*/ 549006 w 958309"/>
              <a:gd name="connsiteY24" fmla="*/ 69669 h 1079863"/>
              <a:gd name="connsiteX25" fmla="*/ 453211 w 958309"/>
              <a:gd name="connsiteY25" fmla="*/ 0 h 1079863"/>
              <a:gd name="connsiteX26" fmla="*/ 244206 w 958309"/>
              <a:gd name="connsiteY26" fmla="*/ 26126 h 1079863"/>
              <a:gd name="connsiteX27" fmla="*/ 226789 w 958309"/>
              <a:gd name="connsiteY27" fmla="*/ 34835 h 10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58309" h="1079863">
                <a:moveTo>
                  <a:pt x="287749" y="26126"/>
                </a:moveTo>
                <a:lnTo>
                  <a:pt x="287749" y="26126"/>
                </a:lnTo>
                <a:cubicBezTo>
                  <a:pt x="261623" y="31932"/>
                  <a:pt x="234220" y="33603"/>
                  <a:pt x="209371" y="43543"/>
                </a:cubicBezTo>
                <a:cubicBezTo>
                  <a:pt x="189936" y="51317"/>
                  <a:pt x="174049" y="66065"/>
                  <a:pt x="157120" y="78377"/>
                </a:cubicBezTo>
                <a:cubicBezTo>
                  <a:pt x="93294" y="124796"/>
                  <a:pt x="110157" y="118098"/>
                  <a:pt x="52617" y="200297"/>
                </a:cubicBezTo>
                <a:cubicBezTo>
                  <a:pt x="35521" y="255861"/>
                  <a:pt x="-4224" y="365521"/>
                  <a:pt x="366" y="426720"/>
                </a:cubicBezTo>
                <a:cubicBezTo>
                  <a:pt x="6328" y="506207"/>
                  <a:pt x="17997" y="586471"/>
                  <a:pt x="43909" y="661852"/>
                </a:cubicBezTo>
                <a:cubicBezTo>
                  <a:pt x="60218" y="709295"/>
                  <a:pt x="104818" y="704589"/>
                  <a:pt x="139703" y="714103"/>
                </a:cubicBezTo>
                <a:cubicBezTo>
                  <a:pt x="170161" y="722409"/>
                  <a:pt x="199653" y="732655"/>
                  <a:pt x="226789" y="748937"/>
                </a:cubicBezTo>
                <a:cubicBezTo>
                  <a:pt x="244739" y="759707"/>
                  <a:pt x="261380" y="772534"/>
                  <a:pt x="279040" y="783772"/>
                </a:cubicBezTo>
                <a:cubicBezTo>
                  <a:pt x="293320" y="792859"/>
                  <a:pt x="308391" y="800672"/>
                  <a:pt x="322583" y="809897"/>
                </a:cubicBezTo>
                <a:cubicBezTo>
                  <a:pt x="366460" y="838417"/>
                  <a:pt x="409668" y="867954"/>
                  <a:pt x="453211" y="896983"/>
                </a:cubicBezTo>
                <a:cubicBezTo>
                  <a:pt x="576386" y="979100"/>
                  <a:pt x="423859" y="876017"/>
                  <a:pt x="575131" y="984069"/>
                </a:cubicBezTo>
                <a:cubicBezTo>
                  <a:pt x="592165" y="996236"/>
                  <a:pt x="608660" y="1009542"/>
                  <a:pt x="627383" y="1018903"/>
                </a:cubicBezTo>
                <a:cubicBezTo>
                  <a:pt x="672727" y="1041575"/>
                  <a:pt x="766720" y="1079863"/>
                  <a:pt x="766720" y="1079863"/>
                </a:cubicBezTo>
                <a:lnTo>
                  <a:pt x="888640" y="1071155"/>
                </a:lnTo>
                <a:cubicBezTo>
                  <a:pt x="909914" y="1063317"/>
                  <a:pt x="922044" y="1039182"/>
                  <a:pt x="932183" y="1018903"/>
                </a:cubicBezTo>
                <a:cubicBezTo>
                  <a:pt x="939184" y="1004901"/>
                  <a:pt x="953566" y="929407"/>
                  <a:pt x="958309" y="905692"/>
                </a:cubicBezTo>
                <a:cubicBezTo>
                  <a:pt x="949600" y="867955"/>
                  <a:pt x="950154" y="826787"/>
                  <a:pt x="932183" y="792480"/>
                </a:cubicBezTo>
                <a:cubicBezTo>
                  <a:pt x="896864" y="725053"/>
                  <a:pt x="878773" y="726877"/>
                  <a:pt x="827680" y="714103"/>
                </a:cubicBezTo>
                <a:cubicBezTo>
                  <a:pt x="793744" y="688651"/>
                  <a:pt x="762731" y="666571"/>
                  <a:pt x="731886" y="635726"/>
                </a:cubicBezTo>
                <a:cubicBezTo>
                  <a:pt x="691925" y="595765"/>
                  <a:pt x="668559" y="559261"/>
                  <a:pt x="636091" y="513806"/>
                </a:cubicBezTo>
                <a:cubicBezTo>
                  <a:pt x="627147" y="486974"/>
                  <a:pt x="595131" y="397601"/>
                  <a:pt x="592549" y="365760"/>
                </a:cubicBezTo>
                <a:cubicBezTo>
                  <a:pt x="585742" y="281803"/>
                  <a:pt x="596095" y="196548"/>
                  <a:pt x="583840" y="113212"/>
                </a:cubicBezTo>
                <a:cubicBezTo>
                  <a:pt x="581136" y="94822"/>
                  <a:pt x="561566" y="83371"/>
                  <a:pt x="549006" y="69669"/>
                </a:cubicBezTo>
                <a:cubicBezTo>
                  <a:pt x="487088" y="2122"/>
                  <a:pt x="512799" y="14897"/>
                  <a:pt x="453211" y="0"/>
                </a:cubicBezTo>
                <a:cubicBezTo>
                  <a:pt x="266083" y="9357"/>
                  <a:pt x="331031" y="-17287"/>
                  <a:pt x="244206" y="26126"/>
                </a:cubicBezTo>
                <a:lnTo>
                  <a:pt x="226789" y="34835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76A9DEB-07E0-91A8-27A9-0F59DC07878D}"/>
              </a:ext>
            </a:extLst>
          </p:cNvPr>
          <p:cNvSpPr/>
          <p:nvPr/>
        </p:nvSpPr>
        <p:spPr>
          <a:xfrm rot="5790671">
            <a:off x="3146315" y="2929614"/>
            <a:ext cx="1045268" cy="748936"/>
          </a:xfrm>
          <a:custGeom>
            <a:avLst/>
            <a:gdLst>
              <a:gd name="connsiteX0" fmla="*/ 113450 w 1262982"/>
              <a:gd name="connsiteY0" fmla="*/ 8709 h 1018903"/>
              <a:gd name="connsiteX1" fmla="*/ 113450 w 1262982"/>
              <a:gd name="connsiteY1" fmla="*/ 8709 h 1018903"/>
              <a:gd name="connsiteX2" fmla="*/ 43782 w 1262982"/>
              <a:gd name="connsiteY2" fmla="*/ 43543 h 1018903"/>
              <a:gd name="connsiteX3" fmla="*/ 26365 w 1262982"/>
              <a:gd name="connsiteY3" fmla="*/ 78377 h 1018903"/>
              <a:gd name="connsiteX4" fmla="*/ 8948 w 1262982"/>
              <a:gd name="connsiteY4" fmla="*/ 104503 h 1018903"/>
              <a:gd name="connsiteX5" fmla="*/ 239 w 1262982"/>
              <a:gd name="connsiteY5" fmla="*/ 174171 h 1018903"/>
              <a:gd name="connsiteX6" fmla="*/ 35073 w 1262982"/>
              <a:gd name="connsiteY6" fmla="*/ 252549 h 1018903"/>
              <a:gd name="connsiteX7" fmla="*/ 61199 w 1262982"/>
              <a:gd name="connsiteY7" fmla="*/ 296091 h 1018903"/>
              <a:gd name="connsiteX8" fmla="*/ 113450 w 1262982"/>
              <a:gd name="connsiteY8" fmla="*/ 339634 h 1018903"/>
              <a:gd name="connsiteX9" fmla="*/ 165702 w 1262982"/>
              <a:gd name="connsiteY9" fmla="*/ 374469 h 1018903"/>
              <a:gd name="connsiteX10" fmla="*/ 183119 w 1262982"/>
              <a:gd name="connsiteY10" fmla="*/ 400594 h 1018903"/>
              <a:gd name="connsiteX11" fmla="*/ 209245 w 1262982"/>
              <a:gd name="connsiteY11" fmla="*/ 409303 h 1018903"/>
              <a:gd name="connsiteX12" fmla="*/ 235370 w 1262982"/>
              <a:gd name="connsiteY12" fmla="*/ 426720 h 1018903"/>
              <a:gd name="connsiteX13" fmla="*/ 244079 w 1262982"/>
              <a:gd name="connsiteY13" fmla="*/ 452846 h 1018903"/>
              <a:gd name="connsiteX14" fmla="*/ 287622 w 1262982"/>
              <a:gd name="connsiteY14" fmla="*/ 513806 h 1018903"/>
              <a:gd name="connsiteX15" fmla="*/ 313748 w 1262982"/>
              <a:gd name="connsiteY15" fmla="*/ 836023 h 1018903"/>
              <a:gd name="connsiteX16" fmla="*/ 357290 w 1262982"/>
              <a:gd name="connsiteY16" fmla="*/ 914400 h 1018903"/>
              <a:gd name="connsiteX17" fmla="*/ 426959 w 1262982"/>
              <a:gd name="connsiteY17" fmla="*/ 975360 h 1018903"/>
              <a:gd name="connsiteX18" fmla="*/ 453085 w 1262982"/>
              <a:gd name="connsiteY18" fmla="*/ 984069 h 1018903"/>
              <a:gd name="connsiteX19" fmla="*/ 479210 w 1262982"/>
              <a:gd name="connsiteY19" fmla="*/ 1001486 h 1018903"/>
              <a:gd name="connsiteX20" fmla="*/ 548879 w 1262982"/>
              <a:gd name="connsiteY20" fmla="*/ 1018903 h 1018903"/>
              <a:gd name="connsiteX21" fmla="*/ 932056 w 1262982"/>
              <a:gd name="connsiteY21" fmla="*/ 984069 h 1018903"/>
              <a:gd name="connsiteX22" fmla="*/ 1036559 w 1262982"/>
              <a:gd name="connsiteY22" fmla="*/ 914400 h 1018903"/>
              <a:gd name="connsiteX23" fmla="*/ 1149770 w 1262982"/>
              <a:gd name="connsiteY23" fmla="*/ 783771 h 1018903"/>
              <a:gd name="connsiteX24" fmla="*/ 1184605 w 1262982"/>
              <a:gd name="connsiteY24" fmla="*/ 722811 h 1018903"/>
              <a:gd name="connsiteX25" fmla="*/ 1219439 w 1262982"/>
              <a:gd name="connsiteY25" fmla="*/ 670560 h 1018903"/>
              <a:gd name="connsiteX26" fmla="*/ 1262982 w 1262982"/>
              <a:gd name="connsiteY26" fmla="*/ 566057 h 1018903"/>
              <a:gd name="connsiteX27" fmla="*/ 1254273 w 1262982"/>
              <a:gd name="connsiteY27" fmla="*/ 365760 h 1018903"/>
              <a:gd name="connsiteX28" fmla="*/ 1210730 w 1262982"/>
              <a:gd name="connsiteY28" fmla="*/ 296091 h 1018903"/>
              <a:gd name="connsiteX29" fmla="*/ 1175896 w 1262982"/>
              <a:gd name="connsiteY29" fmla="*/ 235131 h 1018903"/>
              <a:gd name="connsiteX30" fmla="*/ 1141062 w 1262982"/>
              <a:gd name="connsiteY30" fmla="*/ 200297 h 1018903"/>
              <a:gd name="connsiteX31" fmla="*/ 1123645 w 1262982"/>
              <a:gd name="connsiteY31" fmla="*/ 165463 h 1018903"/>
              <a:gd name="connsiteX32" fmla="*/ 1062685 w 1262982"/>
              <a:gd name="connsiteY32" fmla="*/ 139337 h 1018903"/>
              <a:gd name="connsiteX33" fmla="*/ 1036559 w 1262982"/>
              <a:gd name="connsiteY33" fmla="*/ 130629 h 1018903"/>
              <a:gd name="connsiteX34" fmla="*/ 618548 w 1262982"/>
              <a:gd name="connsiteY34" fmla="*/ 87086 h 1018903"/>
              <a:gd name="connsiteX35" fmla="*/ 496628 w 1262982"/>
              <a:gd name="connsiteY35" fmla="*/ 52251 h 1018903"/>
              <a:gd name="connsiteX36" fmla="*/ 392125 w 1262982"/>
              <a:gd name="connsiteY36" fmla="*/ 34834 h 1018903"/>
              <a:gd name="connsiteX37" fmla="*/ 348582 w 1262982"/>
              <a:gd name="connsiteY37" fmla="*/ 26126 h 1018903"/>
              <a:gd name="connsiteX38" fmla="*/ 183119 w 1262982"/>
              <a:gd name="connsiteY38" fmla="*/ 0 h 1018903"/>
              <a:gd name="connsiteX39" fmla="*/ 113450 w 1262982"/>
              <a:gd name="connsiteY39" fmla="*/ 8709 h 10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62982" h="1018903">
                <a:moveTo>
                  <a:pt x="113450" y="8709"/>
                </a:moveTo>
                <a:lnTo>
                  <a:pt x="113450" y="8709"/>
                </a:lnTo>
                <a:cubicBezTo>
                  <a:pt x="90227" y="20320"/>
                  <a:pt x="64056" y="27324"/>
                  <a:pt x="43782" y="43543"/>
                </a:cubicBezTo>
                <a:cubicBezTo>
                  <a:pt x="33645" y="51653"/>
                  <a:pt x="32806" y="67106"/>
                  <a:pt x="26365" y="78377"/>
                </a:cubicBezTo>
                <a:cubicBezTo>
                  <a:pt x="21172" y="87464"/>
                  <a:pt x="14754" y="95794"/>
                  <a:pt x="8948" y="104503"/>
                </a:cubicBezTo>
                <a:cubicBezTo>
                  <a:pt x="6045" y="127726"/>
                  <a:pt x="-1428" y="150827"/>
                  <a:pt x="239" y="174171"/>
                </a:cubicBezTo>
                <a:cubicBezTo>
                  <a:pt x="2969" y="212398"/>
                  <a:pt x="17732" y="224803"/>
                  <a:pt x="35073" y="252549"/>
                </a:cubicBezTo>
                <a:cubicBezTo>
                  <a:pt x="44044" y="266902"/>
                  <a:pt x="49876" y="283510"/>
                  <a:pt x="61199" y="296091"/>
                </a:cubicBezTo>
                <a:cubicBezTo>
                  <a:pt x="76366" y="312943"/>
                  <a:pt x="96388" y="324704"/>
                  <a:pt x="113450" y="339634"/>
                </a:cubicBezTo>
                <a:cubicBezTo>
                  <a:pt x="148911" y="370662"/>
                  <a:pt x="109511" y="346372"/>
                  <a:pt x="165702" y="374469"/>
                </a:cubicBezTo>
                <a:cubicBezTo>
                  <a:pt x="171508" y="383177"/>
                  <a:pt x="174946" y="394056"/>
                  <a:pt x="183119" y="400594"/>
                </a:cubicBezTo>
                <a:cubicBezTo>
                  <a:pt x="190287" y="406329"/>
                  <a:pt x="201034" y="405198"/>
                  <a:pt x="209245" y="409303"/>
                </a:cubicBezTo>
                <a:cubicBezTo>
                  <a:pt x="218606" y="413984"/>
                  <a:pt x="226662" y="420914"/>
                  <a:pt x="235370" y="426720"/>
                </a:cubicBezTo>
                <a:cubicBezTo>
                  <a:pt x="238273" y="435429"/>
                  <a:pt x="239974" y="444635"/>
                  <a:pt x="244079" y="452846"/>
                </a:cubicBezTo>
                <a:cubicBezTo>
                  <a:pt x="250445" y="465578"/>
                  <a:pt x="281708" y="505920"/>
                  <a:pt x="287622" y="513806"/>
                </a:cubicBezTo>
                <a:cubicBezTo>
                  <a:pt x="331347" y="666844"/>
                  <a:pt x="294561" y="519436"/>
                  <a:pt x="313748" y="836023"/>
                </a:cubicBezTo>
                <a:cubicBezTo>
                  <a:pt x="315161" y="859339"/>
                  <a:pt x="349092" y="906202"/>
                  <a:pt x="357290" y="914400"/>
                </a:cubicBezTo>
                <a:cubicBezTo>
                  <a:pt x="380122" y="937232"/>
                  <a:pt x="398606" y="957639"/>
                  <a:pt x="426959" y="975360"/>
                </a:cubicBezTo>
                <a:cubicBezTo>
                  <a:pt x="434743" y="980225"/>
                  <a:pt x="444874" y="979964"/>
                  <a:pt x="453085" y="984069"/>
                </a:cubicBezTo>
                <a:cubicBezTo>
                  <a:pt x="462446" y="988750"/>
                  <a:pt x="469374" y="997909"/>
                  <a:pt x="479210" y="1001486"/>
                </a:cubicBezTo>
                <a:cubicBezTo>
                  <a:pt x="501707" y="1009667"/>
                  <a:pt x="525656" y="1013097"/>
                  <a:pt x="548879" y="1018903"/>
                </a:cubicBezTo>
                <a:cubicBezTo>
                  <a:pt x="676605" y="1007292"/>
                  <a:pt x="805353" y="1003944"/>
                  <a:pt x="932056" y="984069"/>
                </a:cubicBezTo>
                <a:cubicBezTo>
                  <a:pt x="956038" y="980307"/>
                  <a:pt x="1016926" y="931851"/>
                  <a:pt x="1036559" y="914400"/>
                </a:cubicBezTo>
                <a:cubicBezTo>
                  <a:pt x="1070652" y="884095"/>
                  <a:pt x="1136155" y="807597"/>
                  <a:pt x="1149770" y="783771"/>
                </a:cubicBezTo>
                <a:cubicBezTo>
                  <a:pt x="1161382" y="763451"/>
                  <a:pt x="1172339" y="742743"/>
                  <a:pt x="1184605" y="722811"/>
                </a:cubicBezTo>
                <a:cubicBezTo>
                  <a:pt x="1195576" y="704984"/>
                  <a:pt x="1208892" y="688641"/>
                  <a:pt x="1219439" y="670560"/>
                </a:cubicBezTo>
                <a:cubicBezTo>
                  <a:pt x="1246146" y="624776"/>
                  <a:pt x="1246600" y="615203"/>
                  <a:pt x="1262982" y="566057"/>
                </a:cubicBezTo>
                <a:cubicBezTo>
                  <a:pt x="1260079" y="499291"/>
                  <a:pt x="1261653" y="432180"/>
                  <a:pt x="1254273" y="365760"/>
                </a:cubicBezTo>
                <a:cubicBezTo>
                  <a:pt x="1251888" y="344291"/>
                  <a:pt x="1220581" y="311853"/>
                  <a:pt x="1210730" y="296091"/>
                </a:cubicBezTo>
                <a:cubicBezTo>
                  <a:pt x="1191724" y="265681"/>
                  <a:pt x="1198021" y="260944"/>
                  <a:pt x="1175896" y="235131"/>
                </a:cubicBezTo>
                <a:cubicBezTo>
                  <a:pt x="1165209" y="222663"/>
                  <a:pt x="1150915" y="213434"/>
                  <a:pt x="1141062" y="200297"/>
                </a:cubicBezTo>
                <a:cubicBezTo>
                  <a:pt x="1133273" y="189912"/>
                  <a:pt x="1131956" y="175436"/>
                  <a:pt x="1123645" y="165463"/>
                </a:cubicBezTo>
                <a:cubicBezTo>
                  <a:pt x="1107074" y="145578"/>
                  <a:pt x="1085359" y="145815"/>
                  <a:pt x="1062685" y="139337"/>
                </a:cubicBezTo>
                <a:cubicBezTo>
                  <a:pt x="1053859" y="136815"/>
                  <a:pt x="1045676" y="131702"/>
                  <a:pt x="1036559" y="130629"/>
                </a:cubicBezTo>
                <a:cubicBezTo>
                  <a:pt x="897428" y="114261"/>
                  <a:pt x="757885" y="101600"/>
                  <a:pt x="618548" y="87086"/>
                </a:cubicBezTo>
                <a:cubicBezTo>
                  <a:pt x="577908" y="75474"/>
                  <a:pt x="537812" y="61755"/>
                  <a:pt x="496628" y="52251"/>
                </a:cubicBezTo>
                <a:cubicBezTo>
                  <a:pt x="462218" y="44310"/>
                  <a:pt x="426902" y="40971"/>
                  <a:pt x="392125" y="34834"/>
                </a:cubicBezTo>
                <a:cubicBezTo>
                  <a:pt x="377548" y="32262"/>
                  <a:pt x="363203" y="28434"/>
                  <a:pt x="348582" y="26126"/>
                </a:cubicBezTo>
                <a:cubicBezTo>
                  <a:pt x="163259" y="-3135"/>
                  <a:pt x="284494" y="20276"/>
                  <a:pt x="183119" y="0"/>
                </a:cubicBezTo>
                <a:cubicBezTo>
                  <a:pt x="92007" y="18222"/>
                  <a:pt x="125062" y="7257"/>
                  <a:pt x="113450" y="8709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8AB8FD8-7361-FAE0-FF43-3145138C3ADF}"/>
              </a:ext>
            </a:extLst>
          </p:cNvPr>
          <p:cNvSpPr/>
          <p:nvPr/>
        </p:nvSpPr>
        <p:spPr>
          <a:xfrm rot="5790671">
            <a:off x="4592177" y="2947028"/>
            <a:ext cx="696686" cy="801189"/>
          </a:xfrm>
          <a:custGeom>
            <a:avLst/>
            <a:gdLst>
              <a:gd name="connsiteX0" fmla="*/ 95794 w 1045636"/>
              <a:gd name="connsiteY0" fmla="*/ 174172 h 1210492"/>
              <a:gd name="connsiteX1" fmla="*/ 95794 w 1045636"/>
              <a:gd name="connsiteY1" fmla="*/ 174172 h 1210492"/>
              <a:gd name="connsiteX2" fmla="*/ 17417 w 1045636"/>
              <a:gd name="connsiteY2" fmla="*/ 243840 h 1210492"/>
              <a:gd name="connsiteX3" fmla="*/ 0 w 1045636"/>
              <a:gd name="connsiteY3" fmla="*/ 278674 h 1210492"/>
              <a:gd name="connsiteX4" fmla="*/ 60960 w 1045636"/>
              <a:gd name="connsiteY4" fmla="*/ 374469 h 1210492"/>
              <a:gd name="connsiteX5" fmla="*/ 87086 w 1045636"/>
              <a:gd name="connsiteY5" fmla="*/ 383177 h 1210492"/>
              <a:gd name="connsiteX6" fmla="*/ 113211 w 1045636"/>
              <a:gd name="connsiteY6" fmla="*/ 426720 h 1210492"/>
              <a:gd name="connsiteX7" fmla="*/ 104503 w 1045636"/>
              <a:gd name="connsiteY7" fmla="*/ 452846 h 1210492"/>
              <a:gd name="connsiteX8" fmla="*/ 78377 w 1045636"/>
              <a:gd name="connsiteY8" fmla="*/ 496389 h 1210492"/>
              <a:gd name="connsiteX9" fmla="*/ 52251 w 1045636"/>
              <a:gd name="connsiteY9" fmla="*/ 548640 h 1210492"/>
              <a:gd name="connsiteX10" fmla="*/ 130628 w 1045636"/>
              <a:gd name="connsiteY10" fmla="*/ 670560 h 1210492"/>
              <a:gd name="connsiteX11" fmla="*/ 226423 w 1045636"/>
              <a:gd name="connsiteY11" fmla="*/ 722812 h 1210492"/>
              <a:gd name="connsiteX12" fmla="*/ 243840 w 1045636"/>
              <a:gd name="connsiteY12" fmla="*/ 748937 h 1210492"/>
              <a:gd name="connsiteX13" fmla="*/ 226423 w 1045636"/>
              <a:gd name="connsiteY13" fmla="*/ 801189 h 1210492"/>
              <a:gd name="connsiteX14" fmla="*/ 235131 w 1045636"/>
              <a:gd name="connsiteY14" fmla="*/ 870857 h 1210492"/>
              <a:gd name="connsiteX15" fmla="*/ 252548 w 1045636"/>
              <a:gd name="connsiteY15" fmla="*/ 905692 h 1210492"/>
              <a:gd name="connsiteX16" fmla="*/ 278674 w 1045636"/>
              <a:gd name="connsiteY16" fmla="*/ 931817 h 1210492"/>
              <a:gd name="connsiteX17" fmla="*/ 374468 w 1045636"/>
              <a:gd name="connsiteY17" fmla="*/ 975360 h 1210492"/>
              <a:gd name="connsiteX18" fmla="*/ 400594 w 1045636"/>
              <a:gd name="connsiteY18" fmla="*/ 1045029 h 1210492"/>
              <a:gd name="connsiteX19" fmla="*/ 426720 w 1045636"/>
              <a:gd name="connsiteY19" fmla="*/ 1062446 h 1210492"/>
              <a:gd name="connsiteX20" fmla="*/ 505097 w 1045636"/>
              <a:gd name="connsiteY20" fmla="*/ 1088572 h 1210492"/>
              <a:gd name="connsiteX21" fmla="*/ 618308 w 1045636"/>
              <a:gd name="connsiteY21" fmla="*/ 1105989 h 1210492"/>
              <a:gd name="connsiteX22" fmla="*/ 687977 w 1045636"/>
              <a:gd name="connsiteY22" fmla="*/ 1140823 h 1210492"/>
              <a:gd name="connsiteX23" fmla="*/ 740228 w 1045636"/>
              <a:gd name="connsiteY23" fmla="*/ 1166949 h 1210492"/>
              <a:gd name="connsiteX24" fmla="*/ 809897 w 1045636"/>
              <a:gd name="connsiteY24" fmla="*/ 1201783 h 1210492"/>
              <a:gd name="connsiteX25" fmla="*/ 836023 w 1045636"/>
              <a:gd name="connsiteY25" fmla="*/ 1210492 h 1210492"/>
              <a:gd name="connsiteX26" fmla="*/ 957943 w 1045636"/>
              <a:gd name="connsiteY26" fmla="*/ 1166949 h 1210492"/>
              <a:gd name="connsiteX27" fmla="*/ 966651 w 1045636"/>
              <a:gd name="connsiteY27" fmla="*/ 1132114 h 1210492"/>
              <a:gd name="connsiteX28" fmla="*/ 949234 w 1045636"/>
              <a:gd name="connsiteY28" fmla="*/ 1018903 h 1210492"/>
              <a:gd name="connsiteX29" fmla="*/ 914400 w 1045636"/>
              <a:gd name="connsiteY29" fmla="*/ 957943 h 1210492"/>
              <a:gd name="connsiteX30" fmla="*/ 879566 w 1045636"/>
              <a:gd name="connsiteY30" fmla="*/ 879566 h 1210492"/>
              <a:gd name="connsiteX31" fmla="*/ 888274 w 1045636"/>
              <a:gd name="connsiteY31" fmla="*/ 757646 h 1210492"/>
              <a:gd name="connsiteX32" fmla="*/ 940526 w 1045636"/>
              <a:gd name="connsiteY32" fmla="*/ 687977 h 1210492"/>
              <a:gd name="connsiteX33" fmla="*/ 966651 w 1045636"/>
              <a:gd name="connsiteY33" fmla="*/ 644434 h 1210492"/>
              <a:gd name="connsiteX34" fmla="*/ 1018903 w 1045636"/>
              <a:gd name="connsiteY34" fmla="*/ 574766 h 1210492"/>
              <a:gd name="connsiteX35" fmla="*/ 1027611 w 1045636"/>
              <a:gd name="connsiteY35" fmla="*/ 539932 h 1210492"/>
              <a:gd name="connsiteX36" fmla="*/ 1045028 w 1045636"/>
              <a:gd name="connsiteY36" fmla="*/ 505097 h 1210492"/>
              <a:gd name="connsiteX37" fmla="*/ 1018903 w 1045636"/>
              <a:gd name="connsiteY37" fmla="*/ 435429 h 1210492"/>
              <a:gd name="connsiteX38" fmla="*/ 992777 w 1045636"/>
              <a:gd name="connsiteY38" fmla="*/ 391886 h 1210492"/>
              <a:gd name="connsiteX39" fmla="*/ 975360 w 1045636"/>
              <a:gd name="connsiteY39" fmla="*/ 330926 h 1210492"/>
              <a:gd name="connsiteX40" fmla="*/ 966651 w 1045636"/>
              <a:gd name="connsiteY40" fmla="*/ 304800 h 1210492"/>
              <a:gd name="connsiteX41" fmla="*/ 888274 w 1045636"/>
              <a:gd name="connsiteY41" fmla="*/ 26126 h 1210492"/>
              <a:gd name="connsiteX42" fmla="*/ 853440 w 1045636"/>
              <a:gd name="connsiteY42" fmla="*/ 17417 h 1210492"/>
              <a:gd name="connsiteX43" fmla="*/ 748937 w 1045636"/>
              <a:gd name="connsiteY43" fmla="*/ 26126 h 1210492"/>
              <a:gd name="connsiteX44" fmla="*/ 679268 w 1045636"/>
              <a:gd name="connsiteY44" fmla="*/ 52252 h 1210492"/>
              <a:gd name="connsiteX45" fmla="*/ 592183 w 1045636"/>
              <a:gd name="connsiteY45" fmla="*/ 87086 h 1210492"/>
              <a:gd name="connsiteX46" fmla="*/ 531223 w 1045636"/>
              <a:gd name="connsiteY46" fmla="*/ 78377 h 1210492"/>
              <a:gd name="connsiteX47" fmla="*/ 496388 w 1045636"/>
              <a:gd name="connsiteY47" fmla="*/ 52252 h 1210492"/>
              <a:gd name="connsiteX48" fmla="*/ 452846 w 1045636"/>
              <a:gd name="connsiteY48" fmla="*/ 26126 h 1210492"/>
              <a:gd name="connsiteX49" fmla="*/ 426720 w 1045636"/>
              <a:gd name="connsiteY49" fmla="*/ 8709 h 1210492"/>
              <a:gd name="connsiteX50" fmla="*/ 400594 w 1045636"/>
              <a:gd name="connsiteY50" fmla="*/ 0 h 1210492"/>
              <a:gd name="connsiteX51" fmla="*/ 269966 w 1045636"/>
              <a:gd name="connsiteY51" fmla="*/ 8709 h 1210492"/>
              <a:gd name="connsiteX52" fmla="*/ 209006 w 1045636"/>
              <a:gd name="connsiteY52" fmla="*/ 52252 h 1210492"/>
              <a:gd name="connsiteX53" fmla="*/ 113211 w 1045636"/>
              <a:gd name="connsiteY53" fmla="*/ 113212 h 1210492"/>
              <a:gd name="connsiteX54" fmla="*/ 95794 w 1045636"/>
              <a:gd name="connsiteY54" fmla="*/ 148046 h 1210492"/>
              <a:gd name="connsiteX55" fmla="*/ 95794 w 1045636"/>
              <a:gd name="connsiteY55" fmla="*/ 174172 h 12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45636" h="1210492">
                <a:moveTo>
                  <a:pt x="95794" y="174172"/>
                </a:moveTo>
                <a:lnTo>
                  <a:pt x="95794" y="174172"/>
                </a:lnTo>
                <a:cubicBezTo>
                  <a:pt x="69668" y="197395"/>
                  <a:pt x="41037" y="218073"/>
                  <a:pt x="17417" y="243840"/>
                </a:cubicBezTo>
                <a:cubicBezTo>
                  <a:pt x="8645" y="253410"/>
                  <a:pt x="0" y="265692"/>
                  <a:pt x="0" y="278674"/>
                </a:cubicBezTo>
                <a:cubicBezTo>
                  <a:pt x="0" y="319828"/>
                  <a:pt x="31165" y="352123"/>
                  <a:pt x="60960" y="374469"/>
                </a:cubicBezTo>
                <a:cubicBezTo>
                  <a:pt x="68304" y="379977"/>
                  <a:pt x="78377" y="380274"/>
                  <a:pt x="87086" y="383177"/>
                </a:cubicBezTo>
                <a:cubicBezTo>
                  <a:pt x="95794" y="397691"/>
                  <a:pt x="109106" y="410299"/>
                  <a:pt x="113211" y="426720"/>
                </a:cubicBezTo>
                <a:cubicBezTo>
                  <a:pt x="115437" y="435626"/>
                  <a:pt x="108608" y="444635"/>
                  <a:pt x="104503" y="452846"/>
                </a:cubicBezTo>
                <a:cubicBezTo>
                  <a:pt x="96933" y="467986"/>
                  <a:pt x="86482" y="481529"/>
                  <a:pt x="78377" y="496389"/>
                </a:cubicBezTo>
                <a:cubicBezTo>
                  <a:pt x="69052" y="513484"/>
                  <a:pt x="60960" y="531223"/>
                  <a:pt x="52251" y="548640"/>
                </a:cubicBezTo>
                <a:cubicBezTo>
                  <a:pt x="70723" y="581889"/>
                  <a:pt x="98331" y="641851"/>
                  <a:pt x="130628" y="670560"/>
                </a:cubicBezTo>
                <a:cubicBezTo>
                  <a:pt x="146119" y="684330"/>
                  <a:pt x="210514" y="714858"/>
                  <a:pt x="226423" y="722812"/>
                </a:cubicBezTo>
                <a:cubicBezTo>
                  <a:pt x="232229" y="731520"/>
                  <a:pt x="243840" y="738471"/>
                  <a:pt x="243840" y="748937"/>
                </a:cubicBezTo>
                <a:cubicBezTo>
                  <a:pt x="243840" y="767296"/>
                  <a:pt x="226423" y="801189"/>
                  <a:pt x="226423" y="801189"/>
                </a:cubicBezTo>
                <a:cubicBezTo>
                  <a:pt x="229326" y="824412"/>
                  <a:pt x="229455" y="848152"/>
                  <a:pt x="235131" y="870857"/>
                </a:cubicBezTo>
                <a:cubicBezTo>
                  <a:pt x="238280" y="883452"/>
                  <a:pt x="245002" y="895128"/>
                  <a:pt x="252548" y="905692"/>
                </a:cubicBezTo>
                <a:cubicBezTo>
                  <a:pt x="259706" y="915714"/>
                  <a:pt x="268284" y="925205"/>
                  <a:pt x="278674" y="931817"/>
                </a:cubicBezTo>
                <a:cubicBezTo>
                  <a:pt x="321512" y="959077"/>
                  <a:pt x="336100" y="962571"/>
                  <a:pt x="374468" y="975360"/>
                </a:cubicBezTo>
                <a:cubicBezTo>
                  <a:pt x="380327" y="998796"/>
                  <a:pt x="384331" y="1025513"/>
                  <a:pt x="400594" y="1045029"/>
                </a:cubicBezTo>
                <a:cubicBezTo>
                  <a:pt x="407294" y="1053070"/>
                  <a:pt x="417633" y="1057253"/>
                  <a:pt x="426720" y="1062446"/>
                </a:cubicBezTo>
                <a:cubicBezTo>
                  <a:pt x="463676" y="1083563"/>
                  <a:pt x="461500" y="1080645"/>
                  <a:pt x="505097" y="1088572"/>
                </a:cubicBezTo>
                <a:cubicBezTo>
                  <a:pt x="549380" y="1096623"/>
                  <a:pt x="572668" y="1099469"/>
                  <a:pt x="618308" y="1105989"/>
                </a:cubicBezTo>
                <a:cubicBezTo>
                  <a:pt x="678837" y="1146341"/>
                  <a:pt x="602759" y="1098215"/>
                  <a:pt x="687977" y="1140823"/>
                </a:cubicBezTo>
                <a:cubicBezTo>
                  <a:pt x="755510" y="1174589"/>
                  <a:pt x="674557" y="1145057"/>
                  <a:pt x="740228" y="1166949"/>
                </a:cubicBezTo>
                <a:cubicBezTo>
                  <a:pt x="770628" y="1197348"/>
                  <a:pt x="749856" y="1181769"/>
                  <a:pt x="809897" y="1201783"/>
                </a:cubicBezTo>
                <a:lnTo>
                  <a:pt x="836023" y="1210492"/>
                </a:lnTo>
                <a:cubicBezTo>
                  <a:pt x="902820" y="1199359"/>
                  <a:pt x="935171" y="1220085"/>
                  <a:pt x="957943" y="1166949"/>
                </a:cubicBezTo>
                <a:cubicBezTo>
                  <a:pt x="962658" y="1155948"/>
                  <a:pt x="963748" y="1143726"/>
                  <a:pt x="966651" y="1132114"/>
                </a:cubicBezTo>
                <a:cubicBezTo>
                  <a:pt x="960845" y="1094377"/>
                  <a:pt x="957979" y="1056069"/>
                  <a:pt x="949234" y="1018903"/>
                </a:cubicBezTo>
                <a:cubicBezTo>
                  <a:pt x="943971" y="996536"/>
                  <a:pt x="925445" y="977272"/>
                  <a:pt x="914400" y="957943"/>
                </a:cubicBezTo>
                <a:cubicBezTo>
                  <a:pt x="898127" y="929466"/>
                  <a:pt x="892008" y="910671"/>
                  <a:pt x="879566" y="879566"/>
                </a:cubicBezTo>
                <a:cubicBezTo>
                  <a:pt x="882469" y="838926"/>
                  <a:pt x="881576" y="797835"/>
                  <a:pt x="888274" y="757646"/>
                </a:cubicBezTo>
                <a:cubicBezTo>
                  <a:pt x="894134" y="722483"/>
                  <a:pt x="920420" y="713828"/>
                  <a:pt x="940526" y="687977"/>
                </a:cubicBezTo>
                <a:cubicBezTo>
                  <a:pt x="950918" y="674616"/>
                  <a:pt x="956495" y="657975"/>
                  <a:pt x="966651" y="644434"/>
                </a:cubicBezTo>
                <a:cubicBezTo>
                  <a:pt x="1042847" y="542839"/>
                  <a:pt x="934075" y="716145"/>
                  <a:pt x="1018903" y="574766"/>
                </a:cubicBezTo>
                <a:cubicBezTo>
                  <a:pt x="1021806" y="563155"/>
                  <a:pt x="1023409" y="551139"/>
                  <a:pt x="1027611" y="539932"/>
                </a:cubicBezTo>
                <a:cubicBezTo>
                  <a:pt x="1032169" y="527776"/>
                  <a:pt x="1043594" y="518000"/>
                  <a:pt x="1045028" y="505097"/>
                </a:cubicBezTo>
                <a:cubicBezTo>
                  <a:pt x="1048822" y="470953"/>
                  <a:pt x="1034239" y="459967"/>
                  <a:pt x="1018903" y="435429"/>
                </a:cubicBezTo>
                <a:cubicBezTo>
                  <a:pt x="1009932" y="421075"/>
                  <a:pt x="1000347" y="407025"/>
                  <a:pt x="992777" y="391886"/>
                </a:cubicBezTo>
                <a:cubicBezTo>
                  <a:pt x="985815" y="377962"/>
                  <a:pt x="979082" y="343953"/>
                  <a:pt x="975360" y="330926"/>
                </a:cubicBezTo>
                <a:cubicBezTo>
                  <a:pt x="972838" y="322099"/>
                  <a:pt x="969554" y="313509"/>
                  <a:pt x="966651" y="304800"/>
                </a:cubicBezTo>
                <a:cubicBezTo>
                  <a:pt x="942863" y="132333"/>
                  <a:pt x="1002026" y="76683"/>
                  <a:pt x="888274" y="26126"/>
                </a:cubicBezTo>
                <a:cubicBezTo>
                  <a:pt x="877337" y="21265"/>
                  <a:pt x="865051" y="20320"/>
                  <a:pt x="853440" y="17417"/>
                </a:cubicBezTo>
                <a:cubicBezTo>
                  <a:pt x="818606" y="20320"/>
                  <a:pt x="783213" y="19271"/>
                  <a:pt x="748937" y="26126"/>
                </a:cubicBezTo>
                <a:cubicBezTo>
                  <a:pt x="724616" y="30990"/>
                  <a:pt x="702625" y="43910"/>
                  <a:pt x="679268" y="52252"/>
                </a:cubicBezTo>
                <a:cubicBezTo>
                  <a:pt x="603940" y="79155"/>
                  <a:pt x="651048" y="57654"/>
                  <a:pt x="592183" y="87086"/>
                </a:cubicBezTo>
                <a:cubicBezTo>
                  <a:pt x="571863" y="84183"/>
                  <a:pt x="550514" y="85392"/>
                  <a:pt x="531223" y="78377"/>
                </a:cubicBezTo>
                <a:cubicBezTo>
                  <a:pt x="517583" y="73417"/>
                  <a:pt x="508465" y="60303"/>
                  <a:pt x="496388" y="52252"/>
                </a:cubicBezTo>
                <a:cubicBezTo>
                  <a:pt x="482305" y="42863"/>
                  <a:pt x="467199" y="35097"/>
                  <a:pt x="452846" y="26126"/>
                </a:cubicBezTo>
                <a:cubicBezTo>
                  <a:pt x="443970" y="20579"/>
                  <a:pt x="436081" y="13390"/>
                  <a:pt x="426720" y="8709"/>
                </a:cubicBezTo>
                <a:cubicBezTo>
                  <a:pt x="418509" y="4604"/>
                  <a:pt x="409303" y="2903"/>
                  <a:pt x="400594" y="0"/>
                </a:cubicBezTo>
                <a:cubicBezTo>
                  <a:pt x="357051" y="2903"/>
                  <a:pt x="312068" y="-2773"/>
                  <a:pt x="269966" y="8709"/>
                </a:cubicBezTo>
                <a:cubicBezTo>
                  <a:pt x="245875" y="15279"/>
                  <a:pt x="230419" y="39404"/>
                  <a:pt x="209006" y="52252"/>
                </a:cubicBezTo>
                <a:cubicBezTo>
                  <a:pt x="165126" y="78580"/>
                  <a:pt x="140238" y="75374"/>
                  <a:pt x="113211" y="113212"/>
                </a:cubicBezTo>
                <a:cubicBezTo>
                  <a:pt x="105665" y="123776"/>
                  <a:pt x="100908" y="136114"/>
                  <a:pt x="95794" y="148046"/>
                </a:cubicBezTo>
                <a:cubicBezTo>
                  <a:pt x="92178" y="156483"/>
                  <a:pt x="95794" y="169818"/>
                  <a:pt x="95794" y="17417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6424F06-E901-70C6-CA71-F73B42FD0224}"/>
              </a:ext>
            </a:extLst>
          </p:cNvPr>
          <p:cNvSpPr/>
          <p:nvPr/>
        </p:nvSpPr>
        <p:spPr>
          <a:xfrm rot="5790671">
            <a:off x="1944771" y="2677063"/>
            <a:ext cx="870857" cy="1105989"/>
          </a:xfrm>
          <a:custGeom>
            <a:avLst/>
            <a:gdLst>
              <a:gd name="connsiteX0" fmla="*/ 235131 w 1036320"/>
              <a:gd name="connsiteY0" fmla="*/ 165463 h 1280160"/>
              <a:gd name="connsiteX1" fmla="*/ 191588 w 1036320"/>
              <a:gd name="connsiteY1" fmla="*/ 182880 h 1280160"/>
              <a:gd name="connsiteX2" fmla="*/ 156754 w 1036320"/>
              <a:gd name="connsiteY2" fmla="*/ 200297 h 1280160"/>
              <a:gd name="connsiteX3" fmla="*/ 8708 w 1036320"/>
              <a:gd name="connsiteY3" fmla="*/ 209006 h 1280160"/>
              <a:gd name="connsiteX4" fmla="*/ 0 w 1036320"/>
              <a:gd name="connsiteY4" fmla="*/ 243840 h 1280160"/>
              <a:gd name="connsiteX5" fmla="*/ 8708 w 1036320"/>
              <a:gd name="connsiteY5" fmla="*/ 330926 h 1280160"/>
              <a:gd name="connsiteX6" fmla="*/ 34834 w 1036320"/>
              <a:gd name="connsiteY6" fmla="*/ 357051 h 1280160"/>
              <a:gd name="connsiteX7" fmla="*/ 121920 w 1036320"/>
              <a:gd name="connsiteY7" fmla="*/ 383177 h 1280160"/>
              <a:gd name="connsiteX8" fmla="*/ 174171 w 1036320"/>
              <a:gd name="connsiteY8" fmla="*/ 409303 h 1280160"/>
              <a:gd name="connsiteX9" fmla="*/ 174171 w 1036320"/>
              <a:gd name="connsiteY9" fmla="*/ 496388 h 1280160"/>
              <a:gd name="connsiteX10" fmla="*/ 121920 w 1036320"/>
              <a:gd name="connsiteY10" fmla="*/ 531223 h 1280160"/>
              <a:gd name="connsiteX11" fmla="*/ 78377 w 1036320"/>
              <a:gd name="connsiteY11" fmla="*/ 583474 h 1280160"/>
              <a:gd name="connsiteX12" fmla="*/ 69668 w 1036320"/>
              <a:gd name="connsiteY12" fmla="*/ 609600 h 1280160"/>
              <a:gd name="connsiteX13" fmla="*/ 87085 w 1036320"/>
              <a:gd name="connsiteY13" fmla="*/ 679268 h 1280160"/>
              <a:gd name="connsiteX14" fmla="*/ 139337 w 1036320"/>
              <a:gd name="connsiteY14" fmla="*/ 722811 h 1280160"/>
              <a:gd name="connsiteX15" fmla="*/ 374468 w 1036320"/>
              <a:gd name="connsiteY15" fmla="*/ 740228 h 1280160"/>
              <a:gd name="connsiteX16" fmla="*/ 409302 w 1036320"/>
              <a:gd name="connsiteY16" fmla="*/ 792480 h 1280160"/>
              <a:gd name="connsiteX17" fmla="*/ 426720 w 1036320"/>
              <a:gd name="connsiteY17" fmla="*/ 809897 h 1280160"/>
              <a:gd name="connsiteX18" fmla="*/ 409302 w 1036320"/>
              <a:gd name="connsiteY18" fmla="*/ 957943 h 1280160"/>
              <a:gd name="connsiteX19" fmla="*/ 391885 w 1036320"/>
              <a:gd name="connsiteY19" fmla="*/ 984068 h 1280160"/>
              <a:gd name="connsiteX20" fmla="*/ 357051 w 1036320"/>
              <a:gd name="connsiteY20" fmla="*/ 1062446 h 1280160"/>
              <a:gd name="connsiteX21" fmla="*/ 391885 w 1036320"/>
              <a:gd name="connsiteY21" fmla="*/ 1236617 h 1280160"/>
              <a:gd name="connsiteX22" fmla="*/ 400594 w 1036320"/>
              <a:gd name="connsiteY22" fmla="*/ 1262743 h 1280160"/>
              <a:gd name="connsiteX23" fmla="*/ 444137 w 1036320"/>
              <a:gd name="connsiteY23" fmla="*/ 1271451 h 1280160"/>
              <a:gd name="connsiteX24" fmla="*/ 496388 w 1036320"/>
              <a:gd name="connsiteY24" fmla="*/ 1280160 h 1280160"/>
              <a:gd name="connsiteX25" fmla="*/ 618308 w 1036320"/>
              <a:gd name="connsiteY25" fmla="*/ 1271451 h 1280160"/>
              <a:gd name="connsiteX26" fmla="*/ 714102 w 1036320"/>
              <a:gd name="connsiteY26" fmla="*/ 1210491 h 1280160"/>
              <a:gd name="connsiteX27" fmla="*/ 775062 w 1036320"/>
              <a:gd name="connsiteY27" fmla="*/ 1140823 h 1280160"/>
              <a:gd name="connsiteX28" fmla="*/ 801188 w 1036320"/>
              <a:gd name="connsiteY28" fmla="*/ 1088571 h 1280160"/>
              <a:gd name="connsiteX29" fmla="*/ 853440 w 1036320"/>
              <a:gd name="connsiteY29" fmla="*/ 1001486 h 1280160"/>
              <a:gd name="connsiteX30" fmla="*/ 896982 w 1036320"/>
              <a:gd name="connsiteY30" fmla="*/ 914400 h 1280160"/>
              <a:gd name="connsiteX31" fmla="*/ 914400 w 1036320"/>
              <a:gd name="connsiteY31" fmla="*/ 888274 h 1280160"/>
              <a:gd name="connsiteX32" fmla="*/ 940525 w 1036320"/>
              <a:gd name="connsiteY32" fmla="*/ 870857 h 1280160"/>
              <a:gd name="connsiteX33" fmla="*/ 984068 w 1036320"/>
              <a:gd name="connsiteY33" fmla="*/ 827314 h 1280160"/>
              <a:gd name="connsiteX34" fmla="*/ 1027611 w 1036320"/>
              <a:gd name="connsiteY34" fmla="*/ 748937 h 1280160"/>
              <a:gd name="connsiteX35" fmla="*/ 1036320 w 1036320"/>
              <a:gd name="connsiteY35" fmla="*/ 705394 h 1280160"/>
              <a:gd name="connsiteX36" fmla="*/ 1018902 w 1036320"/>
              <a:gd name="connsiteY36" fmla="*/ 548640 h 1280160"/>
              <a:gd name="connsiteX37" fmla="*/ 1010194 w 1036320"/>
              <a:gd name="connsiteY37" fmla="*/ 513806 h 1280160"/>
              <a:gd name="connsiteX38" fmla="*/ 975360 w 1036320"/>
              <a:gd name="connsiteY38" fmla="*/ 444137 h 1280160"/>
              <a:gd name="connsiteX39" fmla="*/ 914400 w 1036320"/>
              <a:gd name="connsiteY39" fmla="*/ 409303 h 1280160"/>
              <a:gd name="connsiteX40" fmla="*/ 888274 w 1036320"/>
              <a:gd name="connsiteY40" fmla="*/ 374468 h 1280160"/>
              <a:gd name="connsiteX41" fmla="*/ 862148 w 1036320"/>
              <a:gd name="connsiteY41" fmla="*/ 322217 h 1280160"/>
              <a:gd name="connsiteX42" fmla="*/ 836022 w 1036320"/>
              <a:gd name="connsiteY42" fmla="*/ 296091 h 1280160"/>
              <a:gd name="connsiteX43" fmla="*/ 818605 w 1036320"/>
              <a:gd name="connsiteY43" fmla="*/ 261257 h 1280160"/>
              <a:gd name="connsiteX44" fmla="*/ 740228 w 1036320"/>
              <a:gd name="connsiteY44" fmla="*/ 200297 h 1280160"/>
              <a:gd name="connsiteX45" fmla="*/ 731520 w 1036320"/>
              <a:gd name="connsiteY45" fmla="*/ 156754 h 1280160"/>
              <a:gd name="connsiteX46" fmla="*/ 722811 w 1036320"/>
              <a:gd name="connsiteY46" fmla="*/ 78377 h 1280160"/>
              <a:gd name="connsiteX47" fmla="*/ 661851 w 1036320"/>
              <a:gd name="connsiteY47" fmla="*/ 26126 h 1280160"/>
              <a:gd name="connsiteX48" fmla="*/ 627017 w 1036320"/>
              <a:gd name="connsiteY48" fmla="*/ 0 h 1280160"/>
              <a:gd name="connsiteX49" fmla="*/ 496388 w 1036320"/>
              <a:gd name="connsiteY49" fmla="*/ 26126 h 1280160"/>
              <a:gd name="connsiteX50" fmla="*/ 452845 w 1036320"/>
              <a:gd name="connsiteY50" fmla="*/ 60960 h 1280160"/>
              <a:gd name="connsiteX51" fmla="*/ 348342 w 1036320"/>
              <a:gd name="connsiteY51" fmla="*/ 148046 h 1280160"/>
              <a:gd name="connsiteX52" fmla="*/ 235131 w 1036320"/>
              <a:gd name="connsiteY52" fmla="*/ 165463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36320" h="1280160">
                <a:moveTo>
                  <a:pt x="235131" y="165463"/>
                </a:moveTo>
                <a:cubicBezTo>
                  <a:pt x="209005" y="171269"/>
                  <a:pt x="205873" y="176531"/>
                  <a:pt x="191588" y="182880"/>
                </a:cubicBezTo>
                <a:cubicBezTo>
                  <a:pt x="179725" y="188152"/>
                  <a:pt x="169605" y="198461"/>
                  <a:pt x="156754" y="200297"/>
                </a:cubicBezTo>
                <a:cubicBezTo>
                  <a:pt x="107817" y="207288"/>
                  <a:pt x="58057" y="206103"/>
                  <a:pt x="8708" y="209006"/>
                </a:cubicBezTo>
                <a:cubicBezTo>
                  <a:pt x="5805" y="220617"/>
                  <a:pt x="0" y="231871"/>
                  <a:pt x="0" y="243840"/>
                </a:cubicBezTo>
                <a:cubicBezTo>
                  <a:pt x="0" y="273013"/>
                  <a:pt x="129" y="303043"/>
                  <a:pt x="8708" y="330926"/>
                </a:cubicBezTo>
                <a:cubicBezTo>
                  <a:pt x="12330" y="342697"/>
                  <a:pt x="24812" y="349893"/>
                  <a:pt x="34834" y="357051"/>
                </a:cubicBezTo>
                <a:cubicBezTo>
                  <a:pt x="65651" y="379063"/>
                  <a:pt x="83808" y="376825"/>
                  <a:pt x="121920" y="383177"/>
                </a:cubicBezTo>
                <a:cubicBezTo>
                  <a:pt x="139337" y="391886"/>
                  <a:pt x="159516" y="396480"/>
                  <a:pt x="174171" y="409303"/>
                </a:cubicBezTo>
                <a:cubicBezTo>
                  <a:pt x="200833" y="432632"/>
                  <a:pt x="194230" y="471314"/>
                  <a:pt x="174171" y="496388"/>
                </a:cubicBezTo>
                <a:cubicBezTo>
                  <a:pt x="161094" y="512734"/>
                  <a:pt x="138443" y="518371"/>
                  <a:pt x="121920" y="531223"/>
                </a:cubicBezTo>
                <a:cubicBezTo>
                  <a:pt x="106159" y="543481"/>
                  <a:pt x="87527" y="565175"/>
                  <a:pt x="78377" y="583474"/>
                </a:cubicBezTo>
                <a:cubicBezTo>
                  <a:pt x="74272" y="591685"/>
                  <a:pt x="72571" y="600891"/>
                  <a:pt x="69668" y="609600"/>
                </a:cubicBezTo>
                <a:cubicBezTo>
                  <a:pt x="75474" y="632823"/>
                  <a:pt x="78905" y="656772"/>
                  <a:pt x="87085" y="679268"/>
                </a:cubicBezTo>
                <a:cubicBezTo>
                  <a:pt x="94919" y="700812"/>
                  <a:pt x="115958" y="719794"/>
                  <a:pt x="139337" y="722811"/>
                </a:cubicBezTo>
                <a:cubicBezTo>
                  <a:pt x="217283" y="732868"/>
                  <a:pt x="296091" y="734422"/>
                  <a:pt x="374468" y="740228"/>
                </a:cubicBezTo>
                <a:cubicBezTo>
                  <a:pt x="414406" y="780169"/>
                  <a:pt x="367118" y="729206"/>
                  <a:pt x="409302" y="792480"/>
                </a:cubicBezTo>
                <a:cubicBezTo>
                  <a:pt x="413857" y="799312"/>
                  <a:pt x="420914" y="804091"/>
                  <a:pt x="426720" y="809897"/>
                </a:cubicBezTo>
                <a:cubicBezTo>
                  <a:pt x="420914" y="859246"/>
                  <a:pt x="419047" y="909219"/>
                  <a:pt x="409302" y="957943"/>
                </a:cubicBezTo>
                <a:cubicBezTo>
                  <a:pt x="407249" y="968206"/>
                  <a:pt x="396008" y="974448"/>
                  <a:pt x="391885" y="984068"/>
                </a:cubicBezTo>
                <a:cubicBezTo>
                  <a:pt x="347038" y="1088714"/>
                  <a:pt x="434638" y="933136"/>
                  <a:pt x="357051" y="1062446"/>
                </a:cubicBezTo>
                <a:cubicBezTo>
                  <a:pt x="369122" y="1231425"/>
                  <a:pt x="346596" y="1134715"/>
                  <a:pt x="391885" y="1236617"/>
                </a:cubicBezTo>
                <a:cubicBezTo>
                  <a:pt x="395613" y="1245006"/>
                  <a:pt x="392956" y="1257651"/>
                  <a:pt x="400594" y="1262743"/>
                </a:cubicBezTo>
                <a:cubicBezTo>
                  <a:pt x="412910" y="1270953"/>
                  <a:pt x="429574" y="1268803"/>
                  <a:pt x="444137" y="1271451"/>
                </a:cubicBezTo>
                <a:cubicBezTo>
                  <a:pt x="461509" y="1274610"/>
                  <a:pt x="478971" y="1277257"/>
                  <a:pt x="496388" y="1280160"/>
                </a:cubicBezTo>
                <a:cubicBezTo>
                  <a:pt x="537028" y="1277257"/>
                  <a:pt x="578119" y="1278149"/>
                  <a:pt x="618308" y="1271451"/>
                </a:cubicBezTo>
                <a:cubicBezTo>
                  <a:pt x="640356" y="1267776"/>
                  <a:pt x="710136" y="1213664"/>
                  <a:pt x="714102" y="1210491"/>
                </a:cubicBezTo>
                <a:cubicBezTo>
                  <a:pt x="731452" y="1196611"/>
                  <a:pt x="765617" y="1155666"/>
                  <a:pt x="775062" y="1140823"/>
                </a:cubicBezTo>
                <a:cubicBezTo>
                  <a:pt x="785517" y="1124394"/>
                  <a:pt x="791641" y="1105543"/>
                  <a:pt x="801188" y="1088571"/>
                </a:cubicBezTo>
                <a:cubicBezTo>
                  <a:pt x="817785" y="1059066"/>
                  <a:pt x="838301" y="1031765"/>
                  <a:pt x="853440" y="1001486"/>
                </a:cubicBezTo>
                <a:cubicBezTo>
                  <a:pt x="867954" y="972457"/>
                  <a:pt x="878979" y="941404"/>
                  <a:pt x="896982" y="914400"/>
                </a:cubicBezTo>
                <a:cubicBezTo>
                  <a:pt x="902788" y="905691"/>
                  <a:pt x="906999" y="895675"/>
                  <a:pt x="914400" y="888274"/>
                </a:cubicBezTo>
                <a:cubicBezTo>
                  <a:pt x="921801" y="880873"/>
                  <a:pt x="932648" y="877749"/>
                  <a:pt x="940525" y="870857"/>
                </a:cubicBezTo>
                <a:cubicBezTo>
                  <a:pt x="955973" y="857340"/>
                  <a:pt x="971070" y="843201"/>
                  <a:pt x="984068" y="827314"/>
                </a:cubicBezTo>
                <a:cubicBezTo>
                  <a:pt x="1007418" y="798776"/>
                  <a:pt x="1019552" y="781173"/>
                  <a:pt x="1027611" y="748937"/>
                </a:cubicBezTo>
                <a:cubicBezTo>
                  <a:pt x="1031201" y="734577"/>
                  <a:pt x="1033417" y="719908"/>
                  <a:pt x="1036320" y="705394"/>
                </a:cubicBezTo>
                <a:cubicBezTo>
                  <a:pt x="1028901" y="608954"/>
                  <a:pt x="1034085" y="616966"/>
                  <a:pt x="1018902" y="548640"/>
                </a:cubicBezTo>
                <a:cubicBezTo>
                  <a:pt x="1016306" y="536956"/>
                  <a:pt x="1013979" y="525160"/>
                  <a:pt x="1010194" y="513806"/>
                </a:cubicBezTo>
                <a:cubicBezTo>
                  <a:pt x="1006347" y="502265"/>
                  <a:pt x="989760" y="455337"/>
                  <a:pt x="975360" y="444137"/>
                </a:cubicBezTo>
                <a:cubicBezTo>
                  <a:pt x="956886" y="429769"/>
                  <a:pt x="934720" y="420914"/>
                  <a:pt x="914400" y="409303"/>
                </a:cubicBezTo>
                <a:cubicBezTo>
                  <a:pt x="905691" y="397691"/>
                  <a:pt x="895742" y="386914"/>
                  <a:pt x="888274" y="374468"/>
                </a:cubicBezTo>
                <a:cubicBezTo>
                  <a:pt x="878255" y="357770"/>
                  <a:pt x="872950" y="338419"/>
                  <a:pt x="862148" y="322217"/>
                </a:cubicBezTo>
                <a:cubicBezTo>
                  <a:pt x="855316" y="311970"/>
                  <a:pt x="843180" y="306113"/>
                  <a:pt x="836022" y="296091"/>
                </a:cubicBezTo>
                <a:cubicBezTo>
                  <a:pt x="828476" y="285527"/>
                  <a:pt x="827785" y="270437"/>
                  <a:pt x="818605" y="261257"/>
                </a:cubicBezTo>
                <a:cubicBezTo>
                  <a:pt x="795201" y="237853"/>
                  <a:pt x="740228" y="200297"/>
                  <a:pt x="740228" y="200297"/>
                </a:cubicBezTo>
                <a:cubicBezTo>
                  <a:pt x="737325" y="185783"/>
                  <a:pt x="733613" y="171407"/>
                  <a:pt x="731520" y="156754"/>
                </a:cubicBezTo>
                <a:cubicBezTo>
                  <a:pt x="727803" y="130732"/>
                  <a:pt x="730542" y="103501"/>
                  <a:pt x="722811" y="78377"/>
                </a:cubicBezTo>
                <a:cubicBezTo>
                  <a:pt x="711113" y="40361"/>
                  <a:pt x="689795" y="43591"/>
                  <a:pt x="661851" y="26126"/>
                </a:cubicBezTo>
                <a:cubicBezTo>
                  <a:pt x="649543" y="18433"/>
                  <a:pt x="638628" y="8709"/>
                  <a:pt x="627017" y="0"/>
                </a:cubicBezTo>
                <a:cubicBezTo>
                  <a:pt x="563694" y="5756"/>
                  <a:pt x="541518" y="-3961"/>
                  <a:pt x="496388" y="26126"/>
                </a:cubicBezTo>
                <a:cubicBezTo>
                  <a:pt x="480922" y="36436"/>
                  <a:pt x="466503" y="48353"/>
                  <a:pt x="452845" y="60960"/>
                </a:cubicBezTo>
                <a:cubicBezTo>
                  <a:pt x="436264" y="76266"/>
                  <a:pt x="387938" y="141058"/>
                  <a:pt x="348342" y="148046"/>
                </a:cubicBezTo>
                <a:cubicBezTo>
                  <a:pt x="212269" y="172059"/>
                  <a:pt x="261257" y="159657"/>
                  <a:pt x="235131" y="16546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F335F7C-0CC2-97B1-02BE-AE5B23EB679D}"/>
              </a:ext>
            </a:extLst>
          </p:cNvPr>
          <p:cNvSpPr/>
          <p:nvPr/>
        </p:nvSpPr>
        <p:spPr>
          <a:xfrm rot="5790671">
            <a:off x="5854919" y="2833818"/>
            <a:ext cx="557348" cy="984079"/>
          </a:xfrm>
          <a:custGeom>
            <a:avLst/>
            <a:gdLst>
              <a:gd name="connsiteX0" fmla="*/ 121920 w 740990"/>
              <a:gd name="connsiteY0" fmla="*/ 217714 h 1201793"/>
              <a:gd name="connsiteX1" fmla="*/ 8708 w 740990"/>
              <a:gd name="connsiteY1" fmla="*/ 243840 h 1201793"/>
              <a:gd name="connsiteX2" fmla="*/ 0 w 740990"/>
              <a:gd name="connsiteY2" fmla="*/ 269965 h 1201793"/>
              <a:gd name="connsiteX3" fmla="*/ 8708 w 740990"/>
              <a:gd name="connsiteY3" fmla="*/ 330925 h 1201793"/>
              <a:gd name="connsiteX4" fmla="*/ 43543 w 740990"/>
              <a:gd name="connsiteY4" fmla="*/ 383177 h 1201793"/>
              <a:gd name="connsiteX5" fmla="*/ 69668 w 740990"/>
              <a:gd name="connsiteY5" fmla="*/ 426720 h 1201793"/>
              <a:gd name="connsiteX6" fmla="*/ 78377 w 740990"/>
              <a:gd name="connsiteY6" fmla="*/ 470262 h 1201793"/>
              <a:gd name="connsiteX7" fmla="*/ 34834 w 740990"/>
              <a:gd name="connsiteY7" fmla="*/ 583474 h 1201793"/>
              <a:gd name="connsiteX8" fmla="*/ 17417 w 740990"/>
              <a:gd name="connsiteY8" fmla="*/ 661851 h 1201793"/>
              <a:gd name="connsiteX9" fmla="*/ 26125 w 740990"/>
              <a:gd name="connsiteY9" fmla="*/ 705394 h 1201793"/>
              <a:gd name="connsiteX10" fmla="*/ 69668 w 740990"/>
              <a:gd name="connsiteY10" fmla="*/ 757645 h 1201793"/>
              <a:gd name="connsiteX11" fmla="*/ 104503 w 740990"/>
              <a:gd name="connsiteY11" fmla="*/ 836022 h 1201793"/>
              <a:gd name="connsiteX12" fmla="*/ 95794 w 740990"/>
              <a:gd name="connsiteY12" fmla="*/ 905691 h 1201793"/>
              <a:gd name="connsiteX13" fmla="*/ 78377 w 740990"/>
              <a:gd name="connsiteY13" fmla="*/ 940525 h 1201793"/>
              <a:gd name="connsiteX14" fmla="*/ 69668 w 740990"/>
              <a:gd name="connsiteY14" fmla="*/ 966651 h 1201793"/>
              <a:gd name="connsiteX15" fmla="*/ 87085 w 740990"/>
              <a:gd name="connsiteY15" fmla="*/ 1045028 h 1201793"/>
              <a:gd name="connsiteX16" fmla="*/ 200297 w 740990"/>
              <a:gd name="connsiteY16" fmla="*/ 1132114 h 1201793"/>
              <a:gd name="connsiteX17" fmla="*/ 243840 w 740990"/>
              <a:gd name="connsiteY17" fmla="*/ 1158240 h 1201793"/>
              <a:gd name="connsiteX18" fmla="*/ 461554 w 740990"/>
              <a:gd name="connsiteY18" fmla="*/ 1184365 h 1201793"/>
              <a:gd name="connsiteX19" fmla="*/ 539931 w 740990"/>
              <a:gd name="connsiteY19" fmla="*/ 1201782 h 1201793"/>
              <a:gd name="connsiteX20" fmla="*/ 661851 w 740990"/>
              <a:gd name="connsiteY20" fmla="*/ 1184365 h 1201793"/>
              <a:gd name="connsiteX21" fmla="*/ 705394 w 740990"/>
              <a:gd name="connsiteY21" fmla="*/ 1149531 h 1201793"/>
              <a:gd name="connsiteX22" fmla="*/ 740228 w 740990"/>
              <a:gd name="connsiteY22" fmla="*/ 1071154 h 1201793"/>
              <a:gd name="connsiteX23" fmla="*/ 696685 w 740990"/>
              <a:gd name="connsiteY23" fmla="*/ 905691 h 1201793"/>
              <a:gd name="connsiteX24" fmla="*/ 679268 w 740990"/>
              <a:gd name="connsiteY24" fmla="*/ 853440 h 1201793"/>
              <a:gd name="connsiteX25" fmla="*/ 696685 w 740990"/>
              <a:gd name="connsiteY25" fmla="*/ 722811 h 1201793"/>
              <a:gd name="connsiteX26" fmla="*/ 722811 w 740990"/>
              <a:gd name="connsiteY26" fmla="*/ 339634 h 1201793"/>
              <a:gd name="connsiteX27" fmla="*/ 740228 w 740990"/>
              <a:gd name="connsiteY27" fmla="*/ 287382 h 1201793"/>
              <a:gd name="connsiteX28" fmla="*/ 679268 w 740990"/>
              <a:gd name="connsiteY28" fmla="*/ 60960 h 1201793"/>
              <a:gd name="connsiteX29" fmla="*/ 644434 w 740990"/>
              <a:gd name="connsiteY29" fmla="*/ 34834 h 1201793"/>
              <a:gd name="connsiteX30" fmla="*/ 574765 w 740990"/>
              <a:gd name="connsiteY30" fmla="*/ 0 h 1201793"/>
              <a:gd name="connsiteX31" fmla="*/ 391885 w 740990"/>
              <a:gd name="connsiteY31" fmla="*/ 8708 h 1201793"/>
              <a:gd name="connsiteX32" fmla="*/ 365760 w 740990"/>
              <a:gd name="connsiteY32" fmla="*/ 17417 h 1201793"/>
              <a:gd name="connsiteX33" fmla="*/ 330925 w 740990"/>
              <a:gd name="connsiteY33" fmla="*/ 60960 h 1201793"/>
              <a:gd name="connsiteX34" fmla="*/ 278674 w 740990"/>
              <a:gd name="connsiteY34" fmla="*/ 104502 h 1201793"/>
              <a:gd name="connsiteX35" fmla="*/ 261257 w 740990"/>
              <a:gd name="connsiteY35" fmla="*/ 130628 h 1201793"/>
              <a:gd name="connsiteX36" fmla="*/ 200297 w 740990"/>
              <a:gd name="connsiteY36" fmla="*/ 182880 h 1201793"/>
              <a:gd name="connsiteX37" fmla="*/ 148045 w 740990"/>
              <a:gd name="connsiteY37" fmla="*/ 200297 h 1201793"/>
              <a:gd name="connsiteX38" fmla="*/ 121920 w 740990"/>
              <a:gd name="connsiteY38" fmla="*/ 217714 h 120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40990" h="1201793">
                <a:moveTo>
                  <a:pt x="121920" y="217714"/>
                </a:moveTo>
                <a:cubicBezTo>
                  <a:pt x="95673" y="220338"/>
                  <a:pt x="33543" y="212795"/>
                  <a:pt x="8708" y="243840"/>
                </a:cubicBezTo>
                <a:cubicBezTo>
                  <a:pt x="2974" y="251008"/>
                  <a:pt x="2903" y="261257"/>
                  <a:pt x="0" y="269965"/>
                </a:cubicBezTo>
                <a:cubicBezTo>
                  <a:pt x="2903" y="290285"/>
                  <a:pt x="1340" y="311767"/>
                  <a:pt x="8708" y="330925"/>
                </a:cubicBezTo>
                <a:cubicBezTo>
                  <a:pt x="16223" y="350463"/>
                  <a:pt x="32773" y="365227"/>
                  <a:pt x="43543" y="383177"/>
                </a:cubicBezTo>
                <a:lnTo>
                  <a:pt x="69668" y="426720"/>
                </a:lnTo>
                <a:cubicBezTo>
                  <a:pt x="72571" y="441234"/>
                  <a:pt x="80470" y="455609"/>
                  <a:pt x="78377" y="470262"/>
                </a:cubicBezTo>
                <a:cubicBezTo>
                  <a:pt x="66348" y="554462"/>
                  <a:pt x="55986" y="527069"/>
                  <a:pt x="34834" y="583474"/>
                </a:cubicBezTo>
                <a:cubicBezTo>
                  <a:pt x="29561" y="597536"/>
                  <a:pt x="19783" y="650020"/>
                  <a:pt x="17417" y="661851"/>
                </a:cubicBezTo>
                <a:cubicBezTo>
                  <a:pt x="20320" y="676365"/>
                  <a:pt x="19037" y="692400"/>
                  <a:pt x="26125" y="705394"/>
                </a:cubicBezTo>
                <a:cubicBezTo>
                  <a:pt x="36981" y="725298"/>
                  <a:pt x="57092" y="738781"/>
                  <a:pt x="69668" y="757645"/>
                </a:cubicBezTo>
                <a:cubicBezTo>
                  <a:pt x="89820" y="787874"/>
                  <a:pt x="94387" y="805675"/>
                  <a:pt x="104503" y="836022"/>
                </a:cubicBezTo>
                <a:cubicBezTo>
                  <a:pt x="101600" y="859245"/>
                  <a:pt x="101470" y="882986"/>
                  <a:pt x="95794" y="905691"/>
                </a:cubicBezTo>
                <a:cubicBezTo>
                  <a:pt x="92645" y="918285"/>
                  <a:pt x="83491" y="928593"/>
                  <a:pt x="78377" y="940525"/>
                </a:cubicBezTo>
                <a:cubicBezTo>
                  <a:pt x="74761" y="948963"/>
                  <a:pt x="72571" y="957942"/>
                  <a:pt x="69668" y="966651"/>
                </a:cubicBezTo>
                <a:cubicBezTo>
                  <a:pt x="75474" y="992777"/>
                  <a:pt x="77478" y="1020049"/>
                  <a:pt x="87085" y="1045028"/>
                </a:cubicBezTo>
                <a:cubicBezTo>
                  <a:pt x="104112" y="1089297"/>
                  <a:pt x="169364" y="1113554"/>
                  <a:pt x="200297" y="1132114"/>
                </a:cubicBezTo>
                <a:cubicBezTo>
                  <a:pt x="214811" y="1140823"/>
                  <a:pt x="227565" y="1153590"/>
                  <a:pt x="243840" y="1158240"/>
                </a:cubicBezTo>
                <a:cubicBezTo>
                  <a:pt x="355118" y="1190034"/>
                  <a:pt x="283699" y="1174485"/>
                  <a:pt x="461554" y="1184365"/>
                </a:cubicBezTo>
                <a:cubicBezTo>
                  <a:pt x="473438" y="1187336"/>
                  <a:pt x="530793" y="1202263"/>
                  <a:pt x="539931" y="1201782"/>
                </a:cubicBezTo>
                <a:cubicBezTo>
                  <a:pt x="580927" y="1199624"/>
                  <a:pt x="621211" y="1190171"/>
                  <a:pt x="661851" y="1184365"/>
                </a:cubicBezTo>
                <a:cubicBezTo>
                  <a:pt x="676365" y="1172754"/>
                  <a:pt x="694814" y="1164813"/>
                  <a:pt x="705394" y="1149531"/>
                </a:cubicBezTo>
                <a:cubicBezTo>
                  <a:pt x="721668" y="1126025"/>
                  <a:pt x="739038" y="1099719"/>
                  <a:pt x="740228" y="1071154"/>
                </a:cubicBezTo>
                <a:cubicBezTo>
                  <a:pt x="745339" y="948488"/>
                  <a:pt x="724086" y="974192"/>
                  <a:pt x="696685" y="905691"/>
                </a:cubicBezTo>
                <a:cubicBezTo>
                  <a:pt x="689866" y="888645"/>
                  <a:pt x="685074" y="870857"/>
                  <a:pt x="679268" y="853440"/>
                </a:cubicBezTo>
                <a:cubicBezTo>
                  <a:pt x="685074" y="809897"/>
                  <a:pt x="693499" y="766624"/>
                  <a:pt x="696685" y="722811"/>
                </a:cubicBezTo>
                <a:cubicBezTo>
                  <a:pt x="702562" y="642002"/>
                  <a:pt x="687157" y="458484"/>
                  <a:pt x="722811" y="339634"/>
                </a:cubicBezTo>
                <a:cubicBezTo>
                  <a:pt x="728086" y="322049"/>
                  <a:pt x="734422" y="304799"/>
                  <a:pt x="740228" y="287382"/>
                </a:cubicBezTo>
                <a:cubicBezTo>
                  <a:pt x="735009" y="193432"/>
                  <a:pt x="760091" y="121578"/>
                  <a:pt x="679268" y="60960"/>
                </a:cubicBezTo>
                <a:cubicBezTo>
                  <a:pt x="667657" y="52251"/>
                  <a:pt x="656971" y="42147"/>
                  <a:pt x="644434" y="34834"/>
                </a:cubicBezTo>
                <a:cubicBezTo>
                  <a:pt x="622007" y="21751"/>
                  <a:pt x="574765" y="0"/>
                  <a:pt x="574765" y="0"/>
                </a:cubicBezTo>
                <a:cubicBezTo>
                  <a:pt x="513805" y="2903"/>
                  <a:pt x="452703" y="3640"/>
                  <a:pt x="391885" y="8708"/>
                </a:cubicBezTo>
                <a:cubicBezTo>
                  <a:pt x="382737" y="9470"/>
                  <a:pt x="372730" y="11443"/>
                  <a:pt x="365760" y="17417"/>
                </a:cubicBezTo>
                <a:cubicBezTo>
                  <a:pt x="351647" y="29514"/>
                  <a:pt x="344068" y="47817"/>
                  <a:pt x="330925" y="60960"/>
                </a:cubicBezTo>
                <a:cubicBezTo>
                  <a:pt x="262428" y="129457"/>
                  <a:pt x="350002" y="18909"/>
                  <a:pt x="278674" y="104502"/>
                </a:cubicBezTo>
                <a:cubicBezTo>
                  <a:pt x="271973" y="112543"/>
                  <a:pt x="268068" y="122681"/>
                  <a:pt x="261257" y="130628"/>
                </a:cubicBezTo>
                <a:cubicBezTo>
                  <a:pt x="247978" y="146120"/>
                  <a:pt x="221629" y="173399"/>
                  <a:pt x="200297" y="182880"/>
                </a:cubicBezTo>
                <a:cubicBezTo>
                  <a:pt x="183520" y="190337"/>
                  <a:pt x="166404" y="200297"/>
                  <a:pt x="148045" y="200297"/>
                </a:cubicBezTo>
                <a:lnTo>
                  <a:pt x="121920" y="217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134A784-8CD2-7E92-8D5C-B8F943ECABF5}"/>
              </a:ext>
            </a:extLst>
          </p:cNvPr>
          <p:cNvSpPr/>
          <p:nvPr/>
        </p:nvSpPr>
        <p:spPr>
          <a:xfrm rot="15098604">
            <a:off x="722435" y="4148020"/>
            <a:ext cx="853806" cy="984068"/>
          </a:xfrm>
          <a:custGeom>
            <a:avLst/>
            <a:gdLst>
              <a:gd name="connsiteX0" fmla="*/ 287749 w 958309"/>
              <a:gd name="connsiteY0" fmla="*/ 26126 h 1079863"/>
              <a:gd name="connsiteX1" fmla="*/ 287749 w 958309"/>
              <a:gd name="connsiteY1" fmla="*/ 26126 h 1079863"/>
              <a:gd name="connsiteX2" fmla="*/ 209371 w 958309"/>
              <a:gd name="connsiteY2" fmla="*/ 43543 h 1079863"/>
              <a:gd name="connsiteX3" fmla="*/ 157120 w 958309"/>
              <a:gd name="connsiteY3" fmla="*/ 78377 h 1079863"/>
              <a:gd name="connsiteX4" fmla="*/ 52617 w 958309"/>
              <a:gd name="connsiteY4" fmla="*/ 200297 h 1079863"/>
              <a:gd name="connsiteX5" fmla="*/ 366 w 958309"/>
              <a:gd name="connsiteY5" fmla="*/ 426720 h 1079863"/>
              <a:gd name="connsiteX6" fmla="*/ 43909 w 958309"/>
              <a:gd name="connsiteY6" fmla="*/ 661852 h 1079863"/>
              <a:gd name="connsiteX7" fmla="*/ 139703 w 958309"/>
              <a:gd name="connsiteY7" fmla="*/ 714103 h 1079863"/>
              <a:gd name="connsiteX8" fmla="*/ 226789 w 958309"/>
              <a:gd name="connsiteY8" fmla="*/ 748937 h 1079863"/>
              <a:gd name="connsiteX9" fmla="*/ 279040 w 958309"/>
              <a:gd name="connsiteY9" fmla="*/ 783772 h 1079863"/>
              <a:gd name="connsiteX10" fmla="*/ 322583 w 958309"/>
              <a:gd name="connsiteY10" fmla="*/ 809897 h 1079863"/>
              <a:gd name="connsiteX11" fmla="*/ 453211 w 958309"/>
              <a:gd name="connsiteY11" fmla="*/ 896983 h 1079863"/>
              <a:gd name="connsiteX12" fmla="*/ 575131 w 958309"/>
              <a:gd name="connsiteY12" fmla="*/ 984069 h 1079863"/>
              <a:gd name="connsiteX13" fmla="*/ 627383 w 958309"/>
              <a:gd name="connsiteY13" fmla="*/ 1018903 h 1079863"/>
              <a:gd name="connsiteX14" fmla="*/ 766720 w 958309"/>
              <a:gd name="connsiteY14" fmla="*/ 1079863 h 1079863"/>
              <a:gd name="connsiteX15" fmla="*/ 888640 w 958309"/>
              <a:gd name="connsiteY15" fmla="*/ 1071155 h 1079863"/>
              <a:gd name="connsiteX16" fmla="*/ 932183 w 958309"/>
              <a:gd name="connsiteY16" fmla="*/ 1018903 h 1079863"/>
              <a:gd name="connsiteX17" fmla="*/ 958309 w 958309"/>
              <a:gd name="connsiteY17" fmla="*/ 905692 h 1079863"/>
              <a:gd name="connsiteX18" fmla="*/ 932183 w 958309"/>
              <a:gd name="connsiteY18" fmla="*/ 792480 h 1079863"/>
              <a:gd name="connsiteX19" fmla="*/ 827680 w 958309"/>
              <a:gd name="connsiteY19" fmla="*/ 714103 h 1079863"/>
              <a:gd name="connsiteX20" fmla="*/ 731886 w 958309"/>
              <a:gd name="connsiteY20" fmla="*/ 635726 h 1079863"/>
              <a:gd name="connsiteX21" fmla="*/ 636091 w 958309"/>
              <a:gd name="connsiteY21" fmla="*/ 513806 h 1079863"/>
              <a:gd name="connsiteX22" fmla="*/ 592549 w 958309"/>
              <a:gd name="connsiteY22" fmla="*/ 365760 h 1079863"/>
              <a:gd name="connsiteX23" fmla="*/ 583840 w 958309"/>
              <a:gd name="connsiteY23" fmla="*/ 113212 h 1079863"/>
              <a:gd name="connsiteX24" fmla="*/ 549006 w 958309"/>
              <a:gd name="connsiteY24" fmla="*/ 69669 h 1079863"/>
              <a:gd name="connsiteX25" fmla="*/ 453211 w 958309"/>
              <a:gd name="connsiteY25" fmla="*/ 0 h 1079863"/>
              <a:gd name="connsiteX26" fmla="*/ 244206 w 958309"/>
              <a:gd name="connsiteY26" fmla="*/ 26126 h 1079863"/>
              <a:gd name="connsiteX27" fmla="*/ 226789 w 958309"/>
              <a:gd name="connsiteY27" fmla="*/ 34835 h 10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58309" h="1079863">
                <a:moveTo>
                  <a:pt x="287749" y="26126"/>
                </a:moveTo>
                <a:lnTo>
                  <a:pt x="287749" y="26126"/>
                </a:lnTo>
                <a:cubicBezTo>
                  <a:pt x="261623" y="31932"/>
                  <a:pt x="234220" y="33603"/>
                  <a:pt x="209371" y="43543"/>
                </a:cubicBezTo>
                <a:cubicBezTo>
                  <a:pt x="189936" y="51317"/>
                  <a:pt x="174049" y="66065"/>
                  <a:pt x="157120" y="78377"/>
                </a:cubicBezTo>
                <a:cubicBezTo>
                  <a:pt x="93294" y="124796"/>
                  <a:pt x="110157" y="118098"/>
                  <a:pt x="52617" y="200297"/>
                </a:cubicBezTo>
                <a:cubicBezTo>
                  <a:pt x="35521" y="255861"/>
                  <a:pt x="-4224" y="365521"/>
                  <a:pt x="366" y="426720"/>
                </a:cubicBezTo>
                <a:cubicBezTo>
                  <a:pt x="6328" y="506207"/>
                  <a:pt x="17997" y="586471"/>
                  <a:pt x="43909" y="661852"/>
                </a:cubicBezTo>
                <a:cubicBezTo>
                  <a:pt x="60218" y="709295"/>
                  <a:pt x="104818" y="704589"/>
                  <a:pt x="139703" y="714103"/>
                </a:cubicBezTo>
                <a:cubicBezTo>
                  <a:pt x="170161" y="722409"/>
                  <a:pt x="199653" y="732655"/>
                  <a:pt x="226789" y="748937"/>
                </a:cubicBezTo>
                <a:cubicBezTo>
                  <a:pt x="244739" y="759707"/>
                  <a:pt x="261380" y="772534"/>
                  <a:pt x="279040" y="783772"/>
                </a:cubicBezTo>
                <a:cubicBezTo>
                  <a:pt x="293320" y="792859"/>
                  <a:pt x="308391" y="800672"/>
                  <a:pt x="322583" y="809897"/>
                </a:cubicBezTo>
                <a:cubicBezTo>
                  <a:pt x="366460" y="838417"/>
                  <a:pt x="409668" y="867954"/>
                  <a:pt x="453211" y="896983"/>
                </a:cubicBezTo>
                <a:cubicBezTo>
                  <a:pt x="576386" y="979100"/>
                  <a:pt x="423859" y="876017"/>
                  <a:pt x="575131" y="984069"/>
                </a:cubicBezTo>
                <a:cubicBezTo>
                  <a:pt x="592165" y="996236"/>
                  <a:pt x="608660" y="1009542"/>
                  <a:pt x="627383" y="1018903"/>
                </a:cubicBezTo>
                <a:cubicBezTo>
                  <a:pt x="672727" y="1041575"/>
                  <a:pt x="766720" y="1079863"/>
                  <a:pt x="766720" y="1079863"/>
                </a:cubicBezTo>
                <a:lnTo>
                  <a:pt x="888640" y="1071155"/>
                </a:lnTo>
                <a:cubicBezTo>
                  <a:pt x="909914" y="1063317"/>
                  <a:pt x="922044" y="1039182"/>
                  <a:pt x="932183" y="1018903"/>
                </a:cubicBezTo>
                <a:cubicBezTo>
                  <a:pt x="939184" y="1004901"/>
                  <a:pt x="953566" y="929407"/>
                  <a:pt x="958309" y="905692"/>
                </a:cubicBezTo>
                <a:cubicBezTo>
                  <a:pt x="949600" y="867955"/>
                  <a:pt x="950154" y="826787"/>
                  <a:pt x="932183" y="792480"/>
                </a:cubicBezTo>
                <a:cubicBezTo>
                  <a:pt x="896864" y="725053"/>
                  <a:pt x="878773" y="726877"/>
                  <a:pt x="827680" y="714103"/>
                </a:cubicBezTo>
                <a:cubicBezTo>
                  <a:pt x="793744" y="688651"/>
                  <a:pt x="762731" y="666571"/>
                  <a:pt x="731886" y="635726"/>
                </a:cubicBezTo>
                <a:cubicBezTo>
                  <a:pt x="691925" y="595765"/>
                  <a:pt x="668559" y="559261"/>
                  <a:pt x="636091" y="513806"/>
                </a:cubicBezTo>
                <a:cubicBezTo>
                  <a:pt x="627147" y="486974"/>
                  <a:pt x="595131" y="397601"/>
                  <a:pt x="592549" y="365760"/>
                </a:cubicBezTo>
                <a:cubicBezTo>
                  <a:pt x="585742" y="281803"/>
                  <a:pt x="596095" y="196548"/>
                  <a:pt x="583840" y="113212"/>
                </a:cubicBezTo>
                <a:cubicBezTo>
                  <a:pt x="581136" y="94822"/>
                  <a:pt x="561566" y="83371"/>
                  <a:pt x="549006" y="69669"/>
                </a:cubicBezTo>
                <a:cubicBezTo>
                  <a:pt x="487088" y="2122"/>
                  <a:pt x="512799" y="14897"/>
                  <a:pt x="453211" y="0"/>
                </a:cubicBezTo>
                <a:cubicBezTo>
                  <a:pt x="266083" y="9357"/>
                  <a:pt x="331031" y="-17287"/>
                  <a:pt x="244206" y="26126"/>
                </a:cubicBezTo>
                <a:lnTo>
                  <a:pt x="226789" y="34835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3FE15B7-AFD6-9742-025B-B82381E09C76}"/>
              </a:ext>
            </a:extLst>
          </p:cNvPr>
          <p:cNvSpPr/>
          <p:nvPr/>
        </p:nvSpPr>
        <p:spPr>
          <a:xfrm rot="15098604">
            <a:off x="3082584" y="4287358"/>
            <a:ext cx="1045268" cy="748936"/>
          </a:xfrm>
          <a:custGeom>
            <a:avLst/>
            <a:gdLst>
              <a:gd name="connsiteX0" fmla="*/ 113450 w 1262982"/>
              <a:gd name="connsiteY0" fmla="*/ 8709 h 1018903"/>
              <a:gd name="connsiteX1" fmla="*/ 113450 w 1262982"/>
              <a:gd name="connsiteY1" fmla="*/ 8709 h 1018903"/>
              <a:gd name="connsiteX2" fmla="*/ 43782 w 1262982"/>
              <a:gd name="connsiteY2" fmla="*/ 43543 h 1018903"/>
              <a:gd name="connsiteX3" fmla="*/ 26365 w 1262982"/>
              <a:gd name="connsiteY3" fmla="*/ 78377 h 1018903"/>
              <a:gd name="connsiteX4" fmla="*/ 8948 w 1262982"/>
              <a:gd name="connsiteY4" fmla="*/ 104503 h 1018903"/>
              <a:gd name="connsiteX5" fmla="*/ 239 w 1262982"/>
              <a:gd name="connsiteY5" fmla="*/ 174171 h 1018903"/>
              <a:gd name="connsiteX6" fmla="*/ 35073 w 1262982"/>
              <a:gd name="connsiteY6" fmla="*/ 252549 h 1018903"/>
              <a:gd name="connsiteX7" fmla="*/ 61199 w 1262982"/>
              <a:gd name="connsiteY7" fmla="*/ 296091 h 1018903"/>
              <a:gd name="connsiteX8" fmla="*/ 113450 w 1262982"/>
              <a:gd name="connsiteY8" fmla="*/ 339634 h 1018903"/>
              <a:gd name="connsiteX9" fmla="*/ 165702 w 1262982"/>
              <a:gd name="connsiteY9" fmla="*/ 374469 h 1018903"/>
              <a:gd name="connsiteX10" fmla="*/ 183119 w 1262982"/>
              <a:gd name="connsiteY10" fmla="*/ 400594 h 1018903"/>
              <a:gd name="connsiteX11" fmla="*/ 209245 w 1262982"/>
              <a:gd name="connsiteY11" fmla="*/ 409303 h 1018903"/>
              <a:gd name="connsiteX12" fmla="*/ 235370 w 1262982"/>
              <a:gd name="connsiteY12" fmla="*/ 426720 h 1018903"/>
              <a:gd name="connsiteX13" fmla="*/ 244079 w 1262982"/>
              <a:gd name="connsiteY13" fmla="*/ 452846 h 1018903"/>
              <a:gd name="connsiteX14" fmla="*/ 287622 w 1262982"/>
              <a:gd name="connsiteY14" fmla="*/ 513806 h 1018903"/>
              <a:gd name="connsiteX15" fmla="*/ 313748 w 1262982"/>
              <a:gd name="connsiteY15" fmla="*/ 836023 h 1018903"/>
              <a:gd name="connsiteX16" fmla="*/ 357290 w 1262982"/>
              <a:gd name="connsiteY16" fmla="*/ 914400 h 1018903"/>
              <a:gd name="connsiteX17" fmla="*/ 426959 w 1262982"/>
              <a:gd name="connsiteY17" fmla="*/ 975360 h 1018903"/>
              <a:gd name="connsiteX18" fmla="*/ 453085 w 1262982"/>
              <a:gd name="connsiteY18" fmla="*/ 984069 h 1018903"/>
              <a:gd name="connsiteX19" fmla="*/ 479210 w 1262982"/>
              <a:gd name="connsiteY19" fmla="*/ 1001486 h 1018903"/>
              <a:gd name="connsiteX20" fmla="*/ 548879 w 1262982"/>
              <a:gd name="connsiteY20" fmla="*/ 1018903 h 1018903"/>
              <a:gd name="connsiteX21" fmla="*/ 932056 w 1262982"/>
              <a:gd name="connsiteY21" fmla="*/ 984069 h 1018903"/>
              <a:gd name="connsiteX22" fmla="*/ 1036559 w 1262982"/>
              <a:gd name="connsiteY22" fmla="*/ 914400 h 1018903"/>
              <a:gd name="connsiteX23" fmla="*/ 1149770 w 1262982"/>
              <a:gd name="connsiteY23" fmla="*/ 783771 h 1018903"/>
              <a:gd name="connsiteX24" fmla="*/ 1184605 w 1262982"/>
              <a:gd name="connsiteY24" fmla="*/ 722811 h 1018903"/>
              <a:gd name="connsiteX25" fmla="*/ 1219439 w 1262982"/>
              <a:gd name="connsiteY25" fmla="*/ 670560 h 1018903"/>
              <a:gd name="connsiteX26" fmla="*/ 1262982 w 1262982"/>
              <a:gd name="connsiteY26" fmla="*/ 566057 h 1018903"/>
              <a:gd name="connsiteX27" fmla="*/ 1254273 w 1262982"/>
              <a:gd name="connsiteY27" fmla="*/ 365760 h 1018903"/>
              <a:gd name="connsiteX28" fmla="*/ 1210730 w 1262982"/>
              <a:gd name="connsiteY28" fmla="*/ 296091 h 1018903"/>
              <a:gd name="connsiteX29" fmla="*/ 1175896 w 1262982"/>
              <a:gd name="connsiteY29" fmla="*/ 235131 h 1018903"/>
              <a:gd name="connsiteX30" fmla="*/ 1141062 w 1262982"/>
              <a:gd name="connsiteY30" fmla="*/ 200297 h 1018903"/>
              <a:gd name="connsiteX31" fmla="*/ 1123645 w 1262982"/>
              <a:gd name="connsiteY31" fmla="*/ 165463 h 1018903"/>
              <a:gd name="connsiteX32" fmla="*/ 1062685 w 1262982"/>
              <a:gd name="connsiteY32" fmla="*/ 139337 h 1018903"/>
              <a:gd name="connsiteX33" fmla="*/ 1036559 w 1262982"/>
              <a:gd name="connsiteY33" fmla="*/ 130629 h 1018903"/>
              <a:gd name="connsiteX34" fmla="*/ 618548 w 1262982"/>
              <a:gd name="connsiteY34" fmla="*/ 87086 h 1018903"/>
              <a:gd name="connsiteX35" fmla="*/ 496628 w 1262982"/>
              <a:gd name="connsiteY35" fmla="*/ 52251 h 1018903"/>
              <a:gd name="connsiteX36" fmla="*/ 392125 w 1262982"/>
              <a:gd name="connsiteY36" fmla="*/ 34834 h 1018903"/>
              <a:gd name="connsiteX37" fmla="*/ 348582 w 1262982"/>
              <a:gd name="connsiteY37" fmla="*/ 26126 h 1018903"/>
              <a:gd name="connsiteX38" fmla="*/ 183119 w 1262982"/>
              <a:gd name="connsiteY38" fmla="*/ 0 h 1018903"/>
              <a:gd name="connsiteX39" fmla="*/ 113450 w 1262982"/>
              <a:gd name="connsiteY39" fmla="*/ 8709 h 10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62982" h="1018903">
                <a:moveTo>
                  <a:pt x="113450" y="8709"/>
                </a:moveTo>
                <a:lnTo>
                  <a:pt x="113450" y="8709"/>
                </a:lnTo>
                <a:cubicBezTo>
                  <a:pt x="90227" y="20320"/>
                  <a:pt x="64056" y="27324"/>
                  <a:pt x="43782" y="43543"/>
                </a:cubicBezTo>
                <a:cubicBezTo>
                  <a:pt x="33645" y="51653"/>
                  <a:pt x="32806" y="67106"/>
                  <a:pt x="26365" y="78377"/>
                </a:cubicBezTo>
                <a:cubicBezTo>
                  <a:pt x="21172" y="87464"/>
                  <a:pt x="14754" y="95794"/>
                  <a:pt x="8948" y="104503"/>
                </a:cubicBezTo>
                <a:cubicBezTo>
                  <a:pt x="6045" y="127726"/>
                  <a:pt x="-1428" y="150827"/>
                  <a:pt x="239" y="174171"/>
                </a:cubicBezTo>
                <a:cubicBezTo>
                  <a:pt x="2969" y="212398"/>
                  <a:pt x="17732" y="224803"/>
                  <a:pt x="35073" y="252549"/>
                </a:cubicBezTo>
                <a:cubicBezTo>
                  <a:pt x="44044" y="266902"/>
                  <a:pt x="49876" y="283510"/>
                  <a:pt x="61199" y="296091"/>
                </a:cubicBezTo>
                <a:cubicBezTo>
                  <a:pt x="76366" y="312943"/>
                  <a:pt x="96388" y="324704"/>
                  <a:pt x="113450" y="339634"/>
                </a:cubicBezTo>
                <a:cubicBezTo>
                  <a:pt x="148911" y="370662"/>
                  <a:pt x="109511" y="346372"/>
                  <a:pt x="165702" y="374469"/>
                </a:cubicBezTo>
                <a:cubicBezTo>
                  <a:pt x="171508" y="383177"/>
                  <a:pt x="174946" y="394056"/>
                  <a:pt x="183119" y="400594"/>
                </a:cubicBezTo>
                <a:cubicBezTo>
                  <a:pt x="190287" y="406329"/>
                  <a:pt x="201034" y="405198"/>
                  <a:pt x="209245" y="409303"/>
                </a:cubicBezTo>
                <a:cubicBezTo>
                  <a:pt x="218606" y="413984"/>
                  <a:pt x="226662" y="420914"/>
                  <a:pt x="235370" y="426720"/>
                </a:cubicBezTo>
                <a:cubicBezTo>
                  <a:pt x="238273" y="435429"/>
                  <a:pt x="239974" y="444635"/>
                  <a:pt x="244079" y="452846"/>
                </a:cubicBezTo>
                <a:cubicBezTo>
                  <a:pt x="250445" y="465578"/>
                  <a:pt x="281708" y="505920"/>
                  <a:pt x="287622" y="513806"/>
                </a:cubicBezTo>
                <a:cubicBezTo>
                  <a:pt x="331347" y="666844"/>
                  <a:pt x="294561" y="519436"/>
                  <a:pt x="313748" y="836023"/>
                </a:cubicBezTo>
                <a:cubicBezTo>
                  <a:pt x="315161" y="859339"/>
                  <a:pt x="349092" y="906202"/>
                  <a:pt x="357290" y="914400"/>
                </a:cubicBezTo>
                <a:cubicBezTo>
                  <a:pt x="380122" y="937232"/>
                  <a:pt x="398606" y="957639"/>
                  <a:pt x="426959" y="975360"/>
                </a:cubicBezTo>
                <a:cubicBezTo>
                  <a:pt x="434743" y="980225"/>
                  <a:pt x="444874" y="979964"/>
                  <a:pt x="453085" y="984069"/>
                </a:cubicBezTo>
                <a:cubicBezTo>
                  <a:pt x="462446" y="988750"/>
                  <a:pt x="469374" y="997909"/>
                  <a:pt x="479210" y="1001486"/>
                </a:cubicBezTo>
                <a:cubicBezTo>
                  <a:pt x="501707" y="1009667"/>
                  <a:pt x="525656" y="1013097"/>
                  <a:pt x="548879" y="1018903"/>
                </a:cubicBezTo>
                <a:cubicBezTo>
                  <a:pt x="676605" y="1007292"/>
                  <a:pt x="805353" y="1003944"/>
                  <a:pt x="932056" y="984069"/>
                </a:cubicBezTo>
                <a:cubicBezTo>
                  <a:pt x="956038" y="980307"/>
                  <a:pt x="1016926" y="931851"/>
                  <a:pt x="1036559" y="914400"/>
                </a:cubicBezTo>
                <a:cubicBezTo>
                  <a:pt x="1070652" y="884095"/>
                  <a:pt x="1136155" y="807597"/>
                  <a:pt x="1149770" y="783771"/>
                </a:cubicBezTo>
                <a:cubicBezTo>
                  <a:pt x="1161382" y="763451"/>
                  <a:pt x="1172339" y="742743"/>
                  <a:pt x="1184605" y="722811"/>
                </a:cubicBezTo>
                <a:cubicBezTo>
                  <a:pt x="1195576" y="704984"/>
                  <a:pt x="1208892" y="688641"/>
                  <a:pt x="1219439" y="670560"/>
                </a:cubicBezTo>
                <a:cubicBezTo>
                  <a:pt x="1246146" y="624776"/>
                  <a:pt x="1246600" y="615203"/>
                  <a:pt x="1262982" y="566057"/>
                </a:cubicBezTo>
                <a:cubicBezTo>
                  <a:pt x="1260079" y="499291"/>
                  <a:pt x="1261653" y="432180"/>
                  <a:pt x="1254273" y="365760"/>
                </a:cubicBezTo>
                <a:cubicBezTo>
                  <a:pt x="1251888" y="344291"/>
                  <a:pt x="1220581" y="311853"/>
                  <a:pt x="1210730" y="296091"/>
                </a:cubicBezTo>
                <a:cubicBezTo>
                  <a:pt x="1191724" y="265681"/>
                  <a:pt x="1198021" y="260944"/>
                  <a:pt x="1175896" y="235131"/>
                </a:cubicBezTo>
                <a:cubicBezTo>
                  <a:pt x="1165209" y="222663"/>
                  <a:pt x="1150915" y="213434"/>
                  <a:pt x="1141062" y="200297"/>
                </a:cubicBezTo>
                <a:cubicBezTo>
                  <a:pt x="1133273" y="189912"/>
                  <a:pt x="1131956" y="175436"/>
                  <a:pt x="1123645" y="165463"/>
                </a:cubicBezTo>
                <a:cubicBezTo>
                  <a:pt x="1107074" y="145578"/>
                  <a:pt x="1085359" y="145815"/>
                  <a:pt x="1062685" y="139337"/>
                </a:cubicBezTo>
                <a:cubicBezTo>
                  <a:pt x="1053859" y="136815"/>
                  <a:pt x="1045676" y="131702"/>
                  <a:pt x="1036559" y="130629"/>
                </a:cubicBezTo>
                <a:cubicBezTo>
                  <a:pt x="897428" y="114261"/>
                  <a:pt x="757885" y="101600"/>
                  <a:pt x="618548" y="87086"/>
                </a:cubicBezTo>
                <a:cubicBezTo>
                  <a:pt x="577908" y="75474"/>
                  <a:pt x="537812" y="61755"/>
                  <a:pt x="496628" y="52251"/>
                </a:cubicBezTo>
                <a:cubicBezTo>
                  <a:pt x="462218" y="44310"/>
                  <a:pt x="426902" y="40971"/>
                  <a:pt x="392125" y="34834"/>
                </a:cubicBezTo>
                <a:cubicBezTo>
                  <a:pt x="377548" y="32262"/>
                  <a:pt x="363203" y="28434"/>
                  <a:pt x="348582" y="26126"/>
                </a:cubicBezTo>
                <a:cubicBezTo>
                  <a:pt x="163259" y="-3135"/>
                  <a:pt x="284494" y="20276"/>
                  <a:pt x="183119" y="0"/>
                </a:cubicBezTo>
                <a:cubicBezTo>
                  <a:pt x="92007" y="18222"/>
                  <a:pt x="125062" y="7257"/>
                  <a:pt x="113450" y="870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7E6C813-CB6F-9D28-F8A5-2F52E5CB60E1}"/>
              </a:ext>
            </a:extLst>
          </p:cNvPr>
          <p:cNvSpPr/>
          <p:nvPr/>
        </p:nvSpPr>
        <p:spPr>
          <a:xfrm rot="15098604">
            <a:off x="4528446" y="4304772"/>
            <a:ext cx="696686" cy="801189"/>
          </a:xfrm>
          <a:custGeom>
            <a:avLst/>
            <a:gdLst>
              <a:gd name="connsiteX0" fmla="*/ 95794 w 1045636"/>
              <a:gd name="connsiteY0" fmla="*/ 174172 h 1210492"/>
              <a:gd name="connsiteX1" fmla="*/ 95794 w 1045636"/>
              <a:gd name="connsiteY1" fmla="*/ 174172 h 1210492"/>
              <a:gd name="connsiteX2" fmla="*/ 17417 w 1045636"/>
              <a:gd name="connsiteY2" fmla="*/ 243840 h 1210492"/>
              <a:gd name="connsiteX3" fmla="*/ 0 w 1045636"/>
              <a:gd name="connsiteY3" fmla="*/ 278674 h 1210492"/>
              <a:gd name="connsiteX4" fmla="*/ 60960 w 1045636"/>
              <a:gd name="connsiteY4" fmla="*/ 374469 h 1210492"/>
              <a:gd name="connsiteX5" fmla="*/ 87086 w 1045636"/>
              <a:gd name="connsiteY5" fmla="*/ 383177 h 1210492"/>
              <a:gd name="connsiteX6" fmla="*/ 113211 w 1045636"/>
              <a:gd name="connsiteY6" fmla="*/ 426720 h 1210492"/>
              <a:gd name="connsiteX7" fmla="*/ 104503 w 1045636"/>
              <a:gd name="connsiteY7" fmla="*/ 452846 h 1210492"/>
              <a:gd name="connsiteX8" fmla="*/ 78377 w 1045636"/>
              <a:gd name="connsiteY8" fmla="*/ 496389 h 1210492"/>
              <a:gd name="connsiteX9" fmla="*/ 52251 w 1045636"/>
              <a:gd name="connsiteY9" fmla="*/ 548640 h 1210492"/>
              <a:gd name="connsiteX10" fmla="*/ 130628 w 1045636"/>
              <a:gd name="connsiteY10" fmla="*/ 670560 h 1210492"/>
              <a:gd name="connsiteX11" fmla="*/ 226423 w 1045636"/>
              <a:gd name="connsiteY11" fmla="*/ 722812 h 1210492"/>
              <a:gd name="connsiteX12" fmla="*/ 243840 w 1045636"/>
              <a:gd name="connsiteY12" fmla="*/ 748937 h 1210492"/>
              <a:gd name="connsiteX13" fmla="*/ 226423 w 1045636"/>
              <a:gd name="connsiteY13" fmla="*/ 801189 h 1210492"/>
              <a:gd name="connsiteX14" fmla="*/ 235131 w 1045636"/>
              <a:gd name="connsiteY14" fmla="*/ 870857 h 1210492"/>
              <a:gd name="connsiteX15" fmla="*/ 252548 w 1045636"/>
              <a:gd name="connsiteY15" fmla="*/ 905692 h 1210492"/>
              <a:gd name="connsiteX16" fmla="*/ 278674 w 1045636"/>
              <a:gd name="connsiteY16" fmla="*/ 931817 h 1210492"/>
              <a:gd name="connsiteX17" fmla="*/ 374468 w 1045636"/>
              <a:gd name="connsiteY17" fmla="*/ 975360 h 1210492"/>
              <a:gd name="connsiteX18" fmla="*/ 400594 w 1045636"/>
              <a:gd name="connsiteY18" fmla="*/ 1045029 h 1210492"/>
              <a:gd name="connsiteX19" fmla="*/ 426720 w 1045636"/>
              <a:gd name="connsiteY19" fmla="*/ 1062446 h 1210492"/>
              <a:gd name="connsiteX20" fmla="*/ 505097 w 1045636"/>
              <a:gd name="connsiteY20" fmla="*/ 1088572 h 1210492"/>
              <a:gd name="connsiteX21" fmla="*/ 618308 w 1045636"/>
              <a:gd name="connsiteY21" fmla="*/ 1105989 h 1210492"/>
              <a:gd name="connsiteX22" fmla="*/ 687977 w 1045636"/>
              <a:gd name="connsiteY22" fmla="*/ 1140823 h 1210492"/>
              <a:gd name="connsiteX23" fmla="*/ 740228 w 1045636"/>
              <a:gd name="connsiteY23" fmla="*/ 1166949 h 1210492"/>
              <a:gd name="connsiteX24" fmla="*/ 809897 w 1045636"/>
              <a:gd name="connsiteY24" fmla="*/ 1201783 h 1210492"/>
              <a:gd name="connsiteX25" fmla="*/ 836023 w 1045636"/>
              <a:gd name="connsiteY25" fmla="*/ 1210492 h 1210492"/>
              <a:gd name="connsiteX26" fmla="*/ 957943 w 1045636"/>
              <a:gd name="connsiteY26" fmla="*/ 1166949 h 1210492"/>
              <a:gd name="connsiteX27" fmla="*/ 966651 w 1045636"/>
              <a:gd name="connsiteY27" fmla="*/ 1132114 h 1210492"/>
              <a:gd name="connsiteX28" fmla="*/ 949234 w 1045636"/>
              <a:gd name="connsiteY28" fmla="*/ 1018903 h 1210492"/>
              <a:gd name="connsiteX29" fmla="*/ 914400 w 1045636"/>
              <a:gd name="connsiteY29" fmla="*/ 957943 h 1210492"/>
              <a:gd name="connsiteX30" fmla="*/ 879566 w 1045636"/>
              <a:gd name="connsiteY30" fmla="*/ 879566 h 1210492"/>
              <a:gd name="connsiteX31" fmla="*/ 888274 w 1045636"/>
              <a:gd name="connsiteY31" fmla="*/ 757646 h 1210492"/>
              <a:gd name="connsiteX32" fmla="*/ 940526 w 1045636"/>
              <a:gd name="connsiteY32" fmla="*/ 687977 h 1210492"/>
              <a:gd name="connsiteX33" fmla="*/ 966651 w 1045636"/>
              <a:gd name="connsiteY33" fmla="*/ 644434 h 1210492"/>
              <a:gd name="connsiteX34" fmla="*/ 1018903 w 1045636"/>
              <a:gd name="connsiteY34" fmla="*/ 574766 h 1210492"/>
              <a:gd name="connsiteX35" fmla="*/ 1027611 w 1045636"/>
              <a:gd name="connsiteY35" fmla="*/ 539932 h 1210492"/>
              <a:gd name="connsiteX36" fmla="*/ 1045028 w 1045636"/>
              <a:gd name="connsiteY36" fmla="*/ 505097 h 1210492"/>
              <a:gd name="connsiteX37" fmla="*/ 1018903 w 1045636"/>
              <a:gd name="connsiteY37" fmla="*/ 435429 h 1210492"/>
              <a:gd name="connsiteX38" fmla="*/ 992777 w 1045636"/>
              <a:gd name="connsiteY38" fmla="*/ 391886 h 1210492"/>
              <a:gd name="connsiteX39" fmla="*/ 975360 w 1045636"/>
              <a:gd name="connsiteY39" fmla="*/ 330926 h 1210492"/>
              <a:gd name="connsiteX40" fmla="*/ 966651 w 1045636"/>
              <a:gd name="connsiteY40" fmla="*/ 304800 h 1210492"/>
              <a:gd name="connsiteX41" fmla="*/ 888274 w 1045636"/>
              <a:gd name="connsiteY41" fmla="*/ 26126 h 1210492"/>
              <a:gd name="connsiteX42" fmla="*/ 853440 w 1045636"/>
              <a:gd name="connsiteY42" fmla="*/ 17417 h 1210492"/>
              <a:gd name="connsiteX43" fmla="*/ 748937 w 1045636"/>
              <a:gd name="connsiteY43" fmla="*/ 26126 h 1210492"/>
              <a:gd name="connsiteX44" fmla="*/ 679268 w 1045636"/>
              <a:gd name="connsiteY44" fmla="*/ 52252 h 1210492"/>
              <a:gd name="connsiteX45" fmla="*/ 592183 w 1045636"/>
              <a:gd name="connsiteY45" fmla="*/ 87086 h 1210492"/>
              <a:gd name="connsiteX46" fmla="*/ 531223 w 1045636"/>
              <a:gd name="connsiteY46" fmla="*/ 78377 h 1210492"/>
              <a:gd name="connsiteX47" fmla="*/ 496388 w 1045636"/>
              <a:gd name="connsiteY47" fmla="*/ 52252 h 1210492"/>
              <a:gd name="connsiteX48" fmla="*/ 452846 w 1045636"/>
              <a:gd name="connsiteY48" fmla="*/ 26126 h 1210492"/>
              <a:gd name="connsiteX49" fmla="*/ 426720 w 1045636"/>
              <a:gd name="connsiteY49" fmla="*/ 8709 h 1210492"/>
              <a:gd name="connsiteX50" fmla="*/ 400594 w 1045636"/>
              <a:gd name="connsiteY50" fmla="*/ 0 h 1210492"/>
              <a:gd name="connsiteX51" fmla="*/ 269966 w 1045636"/>
              <a:gd name="connsiteY51" fmla="*/ 8709 h 1210492"/>
              <a:gd name="connsiteX52" fmla="*/ 209006 w 1045636"/>
              <a:gd name="connsiteY52" fmla="*/ 52252 h 1210492"/>
              <a:gd name="connsiteX53" fmla="*/ 113211 w 1045636"/>
              <a:gd name="connsiteY53" fmla="*/ 113212 h 1210492"/>
              <a:gd name="connsiteX54" fmla="*/ 95794 w 1045636"/>
              <a:gd name="connsiteY54" fmla="*/ 148046 h 1210492"/>
              <a:gd name="connsiteX55" fmla="*/ 95794 w 1045636"/>
              <a:gd name="connsiteY55" fmla="*/ 174172 h 12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45636" h="1210492">
                <a:moveTo>
                  <a:pt x="95794" y="174172"/>
                </a:moveTo>
                <a:lnTo>
                  <a:pt x="95794" y="174172"/>
                </a:lnTo>
                <a:cubicBezTo>
                  <a:pt x="69668" y="197395"/>
                  <a:pt x="41037" y="218073"/>
                  <a:pt x="17417" y="243840"/>
                </a:cubicBezTo>
                <a:cubicBezTo>
                  <a:pt x="8645" y="253410"/>
                  <a:pt x="0" y="265692"/>
                  <a:pt x="0" y="278674"/>
                </a:cubicBezTo>
                <a:cubicBezTo>
                  <a:pt x="0" y="319828"/>
                  <a:pt x="31165" y="352123"/>
                  <a:pt x="60960" y="374469"/>
                </a:cubicBezTo>
                <a:cubicBezTo>
                  <a:pt x="68304" y="379977"/>
                  <a:pt x="78377" y="380274"/>
                  <a:pt x="87086" y="383177"/>
                </a:cubicBezTo>
                <a:cubicBezTo>
                  <a:pt x="95794" y="397691"/>
                  <a:pt x="109106" y="410299"/>
                  <a:pt x="113211" y="426720"/>
                </a:cubicBezTo>
                <a:cubicBezTo>
                  <a:pt x="115437" y="435626"/>
                  <a:pt x="108608" y="444635"/>
                  <a:pt x="104503" y="452846"/>
                </a:cubicBezTo>
                <a:cubicBezTo>
                  <a:pt x="96933" y="467986"/>
                  <a:pt x="86482" y="481529"/>
                  <a:pt x="78377" y="496389"/>
                </a:cubicBezTo>
                <a:cubicBezTo>
                  <a:pt x="69052" y="513484"/>
                  <a:pt x="60960" y="531223"/>
                  <a:pt x="52251" y="548640"/>
                </a:cubicBezTo>
                <a:cubicBezTo>
                  <a:pt x="70723" y="581889"/>
                  <a:pt x="98331" y="641851"/>
                  <a:pt x="130628" y="670560"/>
                </a:cubicBezTo>
                <a:cubicBezTo>
                  <a:pt x="146119" y="684330"/>
                  <a:pt x="210514" y="714858"/>
                  <a:pt x="226423" y="722812"/>
                </a:cubicBezTo>
                <a:cubicBezTo>
                  <a:pt x="232229" y="731520"/>
                  <a:pt x="243840" y="738471"/>
                  <a:pt x="243840" y="748937"/>
                </a:cubicBezTo>
                <a:cubicBezTo>
                  <a:pt x="243840" y="767296"/>
                  <a:pt x="226423" y="801189"/>
                  <a:pt x="226423" y="801189"/>
                </a:cubicBezTo>
                <a:cubicBezTo>
                  <a:pt x="229326" y="824412"/>
                  <a:pt x="229455" y="848152"/>
                  <a:pt x="235131" y="870857"/>
                </a:cubicBezTo>
                <a:cubicBezTo>
                  <a:pt x="238280" y="883452"/>
                  <a:pt x="245002" y="895128"/>
                  <a:pt x="252548" y="905692"/>
                </a:cubicBezTo>
                <a:cubicBezTo>
                  <a:pt x="259706" y="915714"/>
                  <a:pt x="268284" y="925205"/>
                  <a:pt x="278674" y="931817"/>
                </a:cubicBezTo>
                <a:cubicBezTo>
                  <a:pt x="321512" y="959077"/>
                  <a:pt x="336100" y="962571"/>
                  <a:pt x="374468" y="975360"/>
                </a:cubicBezTo>
                <a:cubicBezTo>
                  <a:pt x="380327" y="998796"/>
                  <a:pt x="384331" y="1025513"/>
                  <a:pt x="400594" y="1045029"/>
                </a:cubicBezTo>
                <a:cubicBezTo>
                  <a:pt x="407294" y="1053070"/>
                  <a:pt x="417633" y="1057253"/>
                  <a:pt x="426720" y="1062446"/>
                </a:cubicBezTo>
                <a:cubicBezTo>
                  <a:pt x="463676" y="1083563"/>
                  <a:pt x="461500" y="1080645"/>
                  <a:pt x="505097" y="1088572"/>
                </a:cubicBezTo>
                <a:cubicBezTo>
                  <a:pt x="549380" y="1096623"/>
                  <a:pt x="572668" y="1099469"/>
                  <a:pt x="618308" y="1105989"/>
                </a:cubicBezTo>
                <a:cubicBezTo>
                  <a:pt x="678837" y="1146341"/>
                  <a:pt x="602759" y="1098215"/>
                  <a:pt x="687977" y="1140823"/>
                </a:cubicBezTo>
                <a:cubicBezTo>
                  <a:pt x="755510" y="1174589"/>
                  <a:pt x="674557" y="1145057"/>
                  <a:pt x="740228" y="1166949"/>
                </a:cubicBezTo>
                <a:cubicBezTo>
                  <a:pt x="770628" y="1197348"/>
                  <a:pt x="749856" y="1181769"/>
                  <a:pt x="809897" y="1201783"/>
                </a:cubicBezTo>
                <a:lnTo>
                  <a:pt x="836023" y="1210492"/>
                </a:lnTo>
                <a:cubicBezTo>
                  <a:pt x="902820" y="1199359"/>
                  <a:pt x="935171" y="1220085"/>
                  <a:pt x="957943" y="1166949"/>
                </a:cubicBezTo>
                <a:cubicBezTo>
                  <a:pt x="962658" y="1155948"/>
                  <a:pt x="963748" y="1143726"/>
                  <a:pt x="966651" y="1132114"/>
                </a:cubicBezTo>
                <a:cubicBezTo>
                  <a:pt x="960845" y="1094377"/>
                  <a:pt x="957979" y="1056069"/>
                  <a:pt x="949234" y="1018903"/>
                </a:cubicBezTo>
                <a:cubicBezTo>
                  <a:pt x="943971" y="996536"/>
                  <a:pt x="925445" y="977272"/>
                  <a:pt x="914400" y="957943"/>
                </a:cubicBezTo>
                <a:cubicBezTo>
                  <a:pt x="898127" y="929466"/>
                  <a:pt x="892008" y="910671"/>
                  <a:pt x="879566" y="879566"/>
                </a:cubicBezTo>
                <a:cubicBezTo>
                  <a:pt x="882469" y="838926"/>
                  <a:pt x="881576" y="797835"/>
                  <a:pt x="888274" y="757646"/>
                </a:cubicBezTo>
                <a:cubicBezTo>
                  <a:pt x="894134" y="722483"/>
                  <a:pt x="920420" y="713828"/>
                  <a:pt x="940526" y="687977"/>
                </a:cubicBezTo>
                <a:cubicBezTo>
                  <a:pt x="950918" y="674616"/>
                  <a:pt x="956495" y="657975"/>
                  <a:pt x="966651" y="644434"/>
                </a:cubicBezTo>
                <a:cubicBezTo>
                  <a:pt x="1042847" y="542839"/>
                  <a:pt x="934075" y="716145"/>
                  <a:pt x="1018903" y="574766"/>
                </a:cubicBezTo>
                <a:cubicBezTo>
                  <a:pt x="1021806" y="563155"/>
                  <a:pt x="1023409" y="551139"/>
                  <a:pt x="1027611" y="539932"/>
                </a:cubicBezTo>
                <a:cubicBezTo>
                  <a:pt x="1032169" y="527776"/>
                  <a:pt x="1043594" y="518000"/>
                  <a:pt x="1045028" y="505097"/>
                </a:cubicBezTo>
                <a:cubicBezTo>
                  <a:pt x="1048822" y="470953"/>
                  <a:pt x="1034239" y="459967"/>
                  <a:pt x="1018903" y="435429"/>
                </a:cubicBezTo>
                <a:cubicBezTo>
                  <a:pt x="1009932" y="421075"/>
                  <a:pt x="1000347" y="407025"/>
                  <a:pt x="992777" y="391886"/>
                </a:cubicBezTo>
                <a:cubicBezTo>
                  <a:pt x="985815" y="377962"/>
                  <a:pt x="979082" y="343953"/>
                  <a:pt x="975360" y="330926"/>
                </a:cubicBezTo>
                <a:cubicBezTo>
                  <a:pt x="972838" y="322099"/>
                  <a:pt x="969554" y="313509"/>
                  <a:pt x="966651" y="304800"/>
                </a:cubicBezTo>
                <a:cubicBezTo>
                  <a:pt x="942863" y="132333"/>
                  <a:pt x="1002026" y="76683"/>
                  <a:pt x="888274" y="26126"/>
                </a:cubicBezTo>
                <a:cubicBezTo>
                  <a:pt x="877337" y="21265"/>
                  <a:pt x="865051" y="20320"/>
                  <a:pt x="853440" y="17417"/>
                </a:cubicBezTo>
                <a:cubicBezTo>
                  <a:pt x="818606" y="20320"/>
                  <a:pt x="783213" y="19271"/>
                  <a:pt x="748937" y="26126"/>
                </a:cubicBezTo>
                <a:cubicBezTo>
                  <a:pt x="724616" y="30990"/>
                  <a:pt x="702625" y="43910"/>
                  <a:pt x="679268" y="52252"/>
                </a:cubicBezTo>
                <a:cubicBezTo>
                  <a:pt x="603940" y="79155"/>
                  <a:pt x="651048" y="57654"/>
                  <a:pt x="592183" y="87086"/>
                </a:cubicBezTo>
                <a:cubicBezTo>
                  <a:pt x="571863" y="84183"/>
                  <a:pt x="550514" y="85392"/>
                  <a:pt x="531223" y="78377"/>
                </a:cubicBezTo>
                <a:cubicBezTo>
                  <a:pt x="517583" y="73417"/>
                  <a:pt x="508465" y="60303"/>
                  <a:pt x="496388" y="52252"/>
                </a:cubicBezTo>
                <a:cubicBezTo>
                  <a:pt x="482305" y="42863"/>
                  <a:pt x="467199" y="35097"/>
                  <a:pt x="452846" y="26126"/>
                </a:cubicBezTo>
                <a:cubicBezTo>
                  <a:pt x="443970" y="20579"/>
                  <a:pt x="436081" y="13390"/>
                  <a:pt x="426720" y="8709"/>
                </a:cubicBezTo>
                <a:cubicBezTo>
                  <a:pt x="418509" y="4604"/>
                  <a:pt x="409303" y="2903"/>
                  <a:pt x="400594" y="0"/>
                </a:cubicBezTo>
                <a:cubicBezTo>
                  <a:pt x="357051" y="2903"/>
                  <a:pt x="312068" y="-2773"/>
                  <a:pt x="269966" y="8709"/>
                </a:cubicBezTo>
                <a:cubicBezTo>
                  <a:pt x="245875" y="15279"/>
                  <a:pt x="230419" y="39404"/>
                  <a:pt x="209006" y="52252"/>
                </a:cubicBezTo>
                <a:cubicBezTo>
                  <a:pt x="165126" y="78580"/>
                  <a:pt x="140238" y="75374"/>
                  <a:pt x="113211" y="113212"/>
                </a:cubicBezTo>
                <a:cubicBezTo>
                  <a:pt x="105665" y="123776"/>
                  <a:pt x="100908" y="136114"/>
                  <a:pt x="95794" y="148046"/>
                </a:cubicBezTo>
                <a:cubicBezTo>
                  <a:pt x="92178" y="156483"/>
                  <a:pt x="95794" y="169818"/>
                  <a:pt x="95794" y="17417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F0DFE8C-7383-8148-F503-15C9F59A2C7D}"/>
              </a:ext>
            </a:extLst>
          </p:cNvPr>
          <p:cNvSpPr/>
          <p:nvPr/>
        </p:nvSpPr>
        <p:spPr>
          <a:xfrm rot="15098604">
            <a:off x="1881040" y="4034807"/>
            <a:ext cx="870857" cy="1105989"/>
          </a:xfrm>
          <a:custGeom>
            <a:avLst/>
            <a:gdLst>
              <a:gd name="connsiteX0" fmla="*/ 235131 w 1036320"/>
              <a:gd name="connsiteY0" fmla="*/ 165463 h 1280160"/>
              <a:gd name="connsiteX1" fmla="*/ 191588 w 1036320"/>
              <a:gd name="connsiteY1" fmla="*/ 182880 h 1280160"/>
              <a:gd name="connsiteX2" fmla="*/ 156754 w 1036320"/>
              <a:gd name="connsiteY2" fmla="*/ 200297 h 1280160"/>
              <a:gd name="connsiteX3" fmla="*/ 8708 w 1036320"/>
              <a:gd name="connsiteY3" fmla="*/ 209006 h 1280160"/>
              <a:gd name="connsiteX4" fmla="*/ 0 w 1036320"/>
              <a:gd name="connsiteY4" fmla="*/ 243840 h 1280160"/>
              <a:gd name="connsiteX5" fmla="*/ 8708 w 1036320"/>
              <a:gd name="connsiteY5" fmla="*/ 330926 h 1280160"/>
              <a:gd name="connsiteX6" fmla="*/ 34834 w 1036320"/>
              <a:gd name="connsiteY6" fmla="*/ 357051 h 1280160"/>
              <a:gd name="connsiteX7" fmla="*/ 121920 w 1036320"/>
              <a:gd name="connsiteY7" fmla="*/ 383177 h 1280160"/>
              <a:gd name="connsiteX8" fmla="*/ 174171 w 1036320"/>
              <a:gd name="connsiteY8" fmla="*/ 409303 h 1280160"/>
              <a:gd name="connsiteX9" fmla="*/ 174171 w 1036320"/>
              <a:gd name="connsiteY9" fmla="*/ 496388 h 1280160"/>
              <a:gd name="connsiteX10" fmla="*/ 121920 w 1036320"/>
              <a:gd name="connsiteY10" fmla="*/ 531223 h 1280160"/>
              <a:gd name="connsiteX11" fmla="*/ 78377 w 1036320"/>
              <a:gd name="connsiteY11" fmla="*/ 583474 h 1280160"/>
              <a:gd name="connsiteX12" fmla="*/ 69668 w 1036320"/>
              <a:gd name="connsiteY12" fmla="*/ 609600 h 1280160"/>
              <a:gd name="connsiteX13" fmla="*/ 87085 w 1036320"/>
              <a:gd name="connsiteY13" fmla="*/ 679268 h 1280160"/>
              <a:gd name="connsiteX14" fmla="*/ 139337 w 1036320"/>
              <a:gd name="connsiteY14" fmla="*/ 722811 h 1280160"/>
              <a:gd name="connsiteX15" fmla="*/ 374468 w 1036320"/>
              <a:gd name="connsiteY15" fmla="*/ 740228 h 1280160"/>
              <a:gd name="connsiteX16" fmla="*/ 409302 w 1036320"/>
              <a:gd name="connsiteY16" fmla="*/ 792480 h 1280160"/>
              <a:gd name="connsiteX17" fmla="*/ 426720 w 1036320"/>
              <a:gd name="connsiteY17" fmla="*/ 809897 h 1280160"/>
              <a:gd name="connsiteX18" fmla="*/ 409302 w 1036320"/>
              <a:gd name="connsiteY18" fmla="*/ 957943 h 1280160"/>
              <a:gd name="connsiteX19" fmla="*/ 391885 w 1036320"/>
              <a:gd name="connsiteY19" fmla="*/ 984068 h 1280160"/>
              <a:gd name="connsiteX20" fmla="*/ 357051 w 1036320"/>
              <a:gd name="connsiteY20" fmla="*/ 1062446 h 1280160"/>
              <a:gd name="connsiteX21" fmla="*/ 391885 w 1036320"/>
              <a:gd name="connsiteY21" fmla="*/ 1236617 h 1280160"/>
              <a:gd name="connsiteX22" fmla="*/ 400594 w 1036320"/>
              <a:gd name="connsiteY22" fmla="*/ 1262743 h 1280160"/>
              <a:gd name="connsiteX23" fmla="*/ 444137 w 1036320"/>
              <a:gd name="connsiteY23" fmla="*/ 1271451 h 1280160"/>
              <a:gd name="connsiteX24" fmla="*/ 496388 w 1036320"/>
              <a:gd name="connsiteY24" fmla="*/ 1280160 h 1280160"/>
              <a:gd name="connsiteX25" fmla="*/ 618308 w 1036320"/>
              <a:gd name="connsiteY25" fmla="*/ 1271451 h 1280160"/>
              <a:gd name="connsiteX26" fmla="*/ 714102 w 1036320"/>
              <a:gd name="connsiteY26" fmla="*/ 1210491 h 1280160"/>
              <a:gd name="connsiteX27" fmla="*/ 775062 w 1036320"/>
              <a:gd name="connsiteY27" fmla="*/ 1140823 h 1280160"/>
              <a:gd name="connsiteX28" fmla="*/ 801188 w 1036320"/>
              <a:gd name="connsiteY28" fmla="*/ 1088571 h 1280160"/>
              <a:gd name="connsiteX29" fmla="*/ 853440 w 1036320"/>
              <a:gd name="connsiteY29" fmla="*/ 1001486 h 1280160"/>
              <a:gd name="connsiteX30" fmla="*/ 896982 w 1036320"/>
              <a:gd name="connsiteY30" fmla="*/ 914400 h 1280160"/>
              <a:gd name="connsiteX31" fmla="*/ 914400 w 1036320"/>
              <a:gd name="connsiteY31" fmla="*/ 888274 h 1280160"/>
              <a:gd name="connsiteX32" fmla="*/ 940525 w 1036320"/>
              <a:gd name="connsiteY32" fmla="*/ 870857 h 1280160"/>
              <a:gd name="connsiteX33" fmla="*/ 984068 w 1036320"/>
              <a:gd name="connsiteY33" fmla="*/ 827314 h 1280160"/>
              <a:gd name="connsiteX34" fmla="*/ 1027611 w 1036320"/>
              <a:gd name="connsiteY34" fmla="*/ 748937 h 1280160"/>
              <a:gd name="connsiteX35" fmla="*/ 1036320 w 1036320"/>
              <a:gd name="connsiteY35" fmla="*/ 705394 h 1280160"/>
              <a:gd name="connsiteX36" fmla="*/ 1018902 w 1036320"/>
              <a:gd name="connsiteY36" fmla="*/ 548640 h 1280160"/>
              <a:gd name="connsiteX37" fmla="*/ 1010194 w 1036320"/>
              <a:gd name="connsiteY37" fmla="*/ 513806 h 1280160"/>
              <a:gd name="connsiteX38" fmla="*/ 975360 w 1036320"/>
              <a:gd name="connsiteY38" fmla="*/ 444137 h 1280160"/>
              <a:gd name="connsiteX39" fmla="*/ 914400 w 1036320"/>
              <a:gd name="connsiteY39" fmla="*/ 409303 h 1280160"/>
              <a:gd name="connsiteX40" fmla="*/ 888274 w 1036320"/>
              <a:gd name="connsiteY40" fmla="*/ 374468 h 1280160"/>
              <a:gd name="connsiteX41" fmla="*/ 862148 w 1036320"/>
              <a:gd name="connsiteY41" fmla="*/ 322217 h 1280160"/>
              <a:gd name="connsiteX42" fmla="*/ 836022 w 1036320"/>
              <a:gd name="connsiteY42" fmla="*/ 296091 h 1280160"/>
              <a:gd name="connsiteX43" fmla="*/ 818605 w 1036320"/>
              <a:gd name="connsiteY43" fmla="*/ 261257 h 1280160"/>
              <a:gd name="connsiteX44" fmla="*/ 740228 w 1036320"/>
              <a:gd name="connsiteY44" fmla="*/ 200297 h 1280160"/>
              <a:gd name="connsiteX45" fmla="*/ 731520 w 1036320"/>
              <a:gd name="connsiteY45" fmla="*/ 156754 h 1280160"/>
              <a:gd name="connsiteX46" fmla="*/ 722811 w 1036320"/>
              <a:gd name="connsiteY46" fmla="*/ 78377 h 1280160"/>
              <a:gd name="connsiteX47" fmla="*/ 661851 w 1036320"/>
              <a:gd name="connsiteY47" fmla="*/ 26126 h 1280160"/>
              <a:gd name="connsiteX48" fmla="*/ 627017 w 1036320"/>
              <a:gd name="connsiteY48" fmla="*/ 0 h 1280160"/>
              <a:gd name="connsiteX49" fmla="*/ 496388 w 1036320"/>
              <a:gd name="connsiteY49" fmla="*/ 26126 h 1280160"/>
              <a:gd name="connsiteX50" fmla="*/ 452845 w 1036320"/>
              <a:gd name="connsiteY50" fmla="*/ 60960 h 1280160"/>
              <a:gd name="connsiteX51" fmla="*/ 348342 w 1036320"/>
              <a:gd name="connsiteY51" fmla="*/ 148046 h 1280160"/>
              <a:gd name="connsiteX52" fmla="*/ 235131 w 1036320"/>
              <a:gd name="connsiteY52" fmla="*/ 165463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36320" h="1280160">
                <a:moveTo>
                  <a:pt x="235131" y="165463"/>
                </a:moveTo>
                <a:cubicBezTo>
                  <a:pt x="209005" y="171269"/>
                  <a:pt x="205873" y="176531"/>
                  <a:pt x="191588" y="182880"/>
                </a:cubicBezTo>
                <a:cubicBezTo>
                  <a:pt x="179725" y="188152"/>
                  <a:pt x="169605" y="198461"/>
                  <a:pt x="156754" y="200297"/>
                </a:cubicBezTo>
                <a:cubicBezTo>
                  <a:pt x="107817" y="207288"/>
                  <a:pt x="58057" y="206103"/>
                  <a:pt x="8708" y="209006"/>
                </a:cubicBezTo>
                <a:cubicBezTo>
                  <a:pt x="5805" y="220617"/>
                  <a:pt x="0" y="231871"/>
                  <a:pt x="0" y="243840"/>
                </a:cubicBezTo>
                <a:cubicBezTo>
                  <a:pt x="0" y="273013"/>
                  <a:pt x="129" y="303043"/>
                  <a:pt x="8708" y="330926"/>
                </a:cubicBezTo>
                <a:cubicBezTo>
                  <a:pt x="12330" y="342697"/>
                  <a:pt x="24812" y="349893"/>
                  <a:pt x="34834" y="357051"/>
                </a:cubicBezTo>
                <a:cubicBezTo>
                  <a:pt x="65651" y="379063"/>
                  <a:pt x="83808" y="376825"/>
                  <a:pt x="121920" y="383177"/>
                </a:cubicBezTo>
                <a:cubicBezTo>
                  <a:pt x="139337" y="391886"/>
                  <a:pt x="159516" y="396480"/>
                  <a:pt x="174171" y="409303"/>
                </a:cubicBezTo>
                <a:cubicBezTo>
                  <a:pt x="200833" y="432632"/>
                  <a:pt x="194230" y="471314"/>
                  <a:pt x="174171" y="496388"/>
                </a:cubicBezTo>
                <a:cubicBezTo>
                  <a:pt x="161094" y="512734"/>
                  <a:pt x="138443" y="518371"/>
                  <a:pt x="121920" y="531223"/>
                </a:cubicBezTo>
                <a:cubicBezTo>
                  <a:pt x="106159" y="543481"/>
                  <a:pt x="87527" y="565175"/>
                  <a:pt x="78377" y="583474"/>
                </a:cubicBezTo>
                <a:cubicBezTo>
                  <a:pt x="74272" y="591685"/>
                  <a:pt x="72571" y="600891"/>
                  <a:pt x="69668" y="609600"/>
                </a:cubicBezTo>
                <a:cubicBezTo>
                  <a:pt x="75474" y="632823"/>
                  <a:pt x="78905" y="656772"/>
                  <a:pt x="87085" y="679268"/>
                </a:cubicBezTo>
                <a:cubicBezTo>
                  <a:pt x="94919" y="700812"/>
                  <a:pt x="115958" y="719794"/>
                  <a:pt x="139337" y="722811"/>
                </a:cubicBezTo>
                <a:cubicBezTo>
                  <a:pt x="217283" y="732868"/>
                  <a:pt x="296091" y="734422"/>
                  <a:pt x="374468" y="740228"/>
                </a:cubicBezTo>
                <a:cubicBezTo>
                  <a:pt x="414406" y="780169"/>
                  <a:pt x="367118" y="729206"/>
                  <a:pt x="409302" y="792480"/>
                </a:cubicBezTo>
                <a:cubicBezTo>
                  <a:pt x="413857" y="799312"/>
                  <a:pt x="420914" y="804091"/>
                  <a:pt x="426720" y="809897"/>
                </a:cubicBezTo>
                <a:cubicBezTo>
                  <a:pt x="420914" y="859246"/>
                  <a:pt x="419047" y="909219"/>
                  <a:pt x="409302" y="957943"/>
                </a:cubicBezTo>
                <a:cubicBezTo>
                  <a:pt x="407249" y="968206"/>
                  <a:pt x="396008" y="974448"/>
                  <a:pt x="391885" y="984068"/>
                </a:cubicBezTo>
                <a:cubicBezTo>
                  <a:pt x="347038" y="1088714"/>
                  <a:pt x="434638" y="933136"/>
                  <a:pt x="357051" y="1062446"/>
                </a:cubicBezTo>
                <a:cubicBezTo>
                  <a:pt x="369122" y="1231425"/>
                  <a:pt x="346596" y="1134715"/>
                  <a:pt x="391885" y="1236617"/>
                </a:cubicBezTo>
                <a:cubicBezTo>
                  <a:pt x="395613" y="1245006"/>
                  <a:pt x="392956" y="1257651"/>
                  <a:pt x="400594" y="1262743"/>
                </a:cubicBezTo>
                <a:cubicBezTo>
                  <a:pt x="412910" y="1270953"/>
                  <a:pt x="429574" y="1268803"/>
                  <a:pt x="444137" y="1271451"/>
                </a:cubicBezTo>
                <a:cubicBezTo>
                  <a:pt x="461509" y="1274610"/>
                  <a:pt x="478971" y="1277257"/>
                  <a:pt x="496388" y="1280160"/>
                </a:cubicBezTo>
                <a:cubicBezTo>
                  <a:pt x="537028" y="1277257"/>
                  <a:pt x="578119" y="1278149"/>
                  <a:pt x="618308" y="1271451"/>
                </a:cubicBezTo>
                <a:cubicBezTo>
                  <a:pt x="640356" y="1267776"/>
                  <a:pt x="710136" y="1213664"/>
                  <a:pt x="714102" y="1210491"/>
                </a:cubicBezTo>
                <a:cubicBezTo>
                  <a:pt x="731452" y="1196611"/>
                  <a:pt x="765617" y="1155666"/>
                  <a:pt x="775062" y="1140823"/>
                </a:cubicBezTo>
                <a:cubicBezTo>
                  <a:pt x="785517" y="1124394"/>
                  <a:pt x="791641" y="1105543"/>
                  <a:pt x="801188" y="1088571"/>
                </a:cubicBezTo>
                <a:cubicBezTo>
                  <a:pt x="817785" y="1059066"/>
                  <a:pt x="838301" y="1031765"/>
                  <a:pt x="853440" y="1001486"/>
                </a:cubicBezTo>
                <a:cubicBezTo>
                  <a:pt x="867954" y="972457"/>
                  <a:pt x="878979" y="941404"/>
                  <a:pt x="896982" y="914400"/>
                </a:cubicBezTo>
                <a:cubicBezTo>
                  <a:pt x="902788" y="905691"/>
                  <a:pt x="906999" y="895675"/>
                  <a:pt x="914400" y="888274"/>
                </a:cubicBezTo>
                <a:cubicBezTo>
                  <a:pt x="921801" y="880873"/>
                  <a:pt x="932648" y="877749"/>
                  <a:pt x="940525" y="870857"/>
                </a:cubicBezTo>
                <a:cubicBezTo>
                  <a:pt x="955973" y="857340"/>
                  <a:pt x="971070" y="843201"/>
                  <a:pt x="984068" y="827314"/>
                </a:cubicBezTo>
                <a:cubicBezTo>
                  <a:pt x="1007418" y="798776"/>
                  <a:pt x="1019552" y="781173"/>
                  <a:pt x="1027611" y="748937"/>
                </a:cubicBezTo>
                <a:cubicBezTo>
                  <a:pt x="1031201" y="734577"/>
                  <a:pt x="1033417" y="719908"/>
                  <a:pt x="1036320" y="705394"/>
                </a:cubicBezTo>
                <a:cubicBezTo>
                  <a:pt x="1028901" y="608954"/>
                  <a:pt x="1034085" y="616966"/>
                  <a:pt x="1018902" y="548640"/>
                </a:cubicBezTo>
                <a:cubicBezTo>
                  <a:pt x="1016306" y="536956"/>
                  <a:pt x="1013979" y="525160"/>
                  <a:pt x="1010194" y="513806"/>
                </a:cubicBezTo>
                <a:cubicBezTo>
                  <a:pt x="1006347" y="502265"/>
                  <a:pt x="989760" y="455337"/>
                  <a:pt x="975360" y="444137"/>
                </a:cubicBezTo>
                <a:cubicBezTo>
                  <a:pt x="956886" y="429769"/>
                  <a:pt x="934720" y="420914"/>
                  <a:pt x="914400" y="409303"/>
                </a:cubicBezTo>
                <a:cubicBezTo>
                  <a:pt x="905691" y="397691"/>
                  <a:pt x="895742" y="386914"/>
                  <a:pt x="888274" y="374468"/>
                </a:cubicBezTo>
                <a:cubicBezTo>
                  <a:pt x="878255" y="357770"/>
                  <a:pt x="872950" y="338419"/>
                  <a:pt x="862148" y="322217"/>
                </a:cubicBezTo>
                <a:cubicBezTo>
                  <a:pt x="855316" y="311970"/>
                  <a:pt x="843180" y="306113"/>
                  <a:pt x="836022" y="296091"/>
                </a:cubicBezTo>
                <a:cubicBezTo>
                  <a:pt x="828476" y="285527"/>
                  <a:pt x="827785" y="270437"/>
                  <a:pt x="818605" y="261257"/>
                </a:cubicBezTo>
                <a:cubicBezTo>
                  <a:pt x="795201" y="237853"/>
                  <a:pt x="740228" y="200297"/>
                  <a:pt x="740228" y="200297"/>
                </a:cubicBezTo>
                <a:cubicBezTo>
                  <a:pt x="737325" y="185783"/>
                  <a:pt x="733613" y="171407"/>
                  <a:pt x="731520" y="156754"/>
                </a:cubicBezTo>
                <a:cubicBezTo>
                  <a:pt x="727803" y="130732"/>
                  <a:pt x="730542" y="103501"/>
                  <a:pt x="722811" y="78377"/>
                </a:cubicBezTo>
                <a:cubicBezTo>
                  <a:pt x="711113" y="40361"/>
                  <a:pt x="689795" y="43591"/>
                  <a:pt x="661851" y="26126"/>
                </a:cubicBezTo>
                <a:cubicBezTo>
                  <a:pt x="649543" y="18433"/>
                  <a:pt x="638628" y="8709"/>
                  <a:pt x="627017" y="0"/>
                </a:cubicBezTo>
                <a:cubicBezTo>
                  <a:pt x="563694" y="5756"/>
                  <a:pt x="541518" y="-3961"/>
                  <a:pt x="496388" y="26126"/>
                </a:cubicBezTo>
                <a:cubicBezTo>
                  <a:pt x="480922" y="36436"/>
                  <a:pt x="466503" y="48353"/>
                  <a:pt x="452845" y="60960"/>
                </a:cubicBezTo>
                <a:cubicBezTo>
                  <a:pt x="436264" y="76266"/>
                  <a:pt x="387938" y="141058"/>
                  <a:pt x="348342" y="148046"/>
                </a:cubicBezTo>
                <a:cubicBezTo>
                  <a:pt x="212269" y="172059"/>
                  <a:pt x="261257" y="159657"/>
                  <a:pt x="235131" y="16546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DED8E19-88FC-32AE-223F-D9DBB2B47487}"/>
              </a:ext>
            </a:extLst>
          </p:cNvPr>
          <p:cNvSpPr/>
          <p:nvPr/>
        </p:nvSpPr>
        <p:spPr>
          <a:xfrm rot="15098604">
            <a:off x="5791188" y="4191562"/>
            <a:ext cx="557348" cy="984079"/>
          </a:xfrm>
          <a:custGeom>
            <a:avLst/>
            <a:gdLst>
              <a:gd name="connsiteX0" fmla="*/ 121920 w 740990"/>
              <a:gd name="connsiteY0" fmla="*/ 217714 h 1201793"/>
              <a:gd name="connsiteX1" fmla="*/ 8708 w 740990"/>
              <a:gd name="connsiteY1" fmla="*/ 243840 h 1201793"/>
              <a:gd name="connsiteX2" fmla="*/ 0 w 740990"/>
              <a:gd name="connsiteY2" fmla="*/ 269965 h 1201793"/>
              <a:gd name="connsiteX3" fmla="*/ 8708 w 740990"/>
              <a:gd name="connsiteY3" fmla="*/ 330925 h 1201793"/>
              <a:gd name="connsiteX4" fmla="*/ 43543 w 740990"/>
              <a:gd name="connsiteY4" fmla="*/ 383177 h 1201793"/>
              <a:gd name="connsiteX5" fmla="*/ 69668 w 740990"/>
              <a:gd name="connsiteY5" fmla="*/ 426720 h 1201793"/>
              <a:gd name="connsiteX6" fmla="*/ 78377 w 740990"/>
              <a:gd name="connsiteY6" fmla="*/ 470262 h 1201793"/>
              <a:gd name="connsiteX7" fmla="*/ 34834 w 740990"/>
              <a:gd name="connsiteY7" fmla="*/ 583474 h 1201793"/>
              <a:gd name="connsiteX8" fmla="*/ 17417 w 740990"/>
              <a:gd name="connsiteY8" fmla="*/ 661851 h 1201793"/>
              <a:gd name="connsiteX9" fmla="*/ 26125 w 740990"/>
              <a:gd name="connsiteY9" fmla="*/ 705394 h 1201793"/>
              <a:gd name="connsiteX10" fmla="*/ 69668 w 740990"/>
              <a:gd name="connsiteY10" fmla="*/ 757645 h 1201793"/>
              <a:gd name="connsiteX11" fmla="*/ 104503 w 740990"/>
              <a:gd name="connsiteY11" fmla="*/ 836022 h 1201793"/>
              <a:gd name="connsiteX12" fmla="*/ 95794 w 740990"/>
              <a:gd name="connsiteY12" fmla="*/ 905691 h 1201793"/>
              <a:gd name="connsiteX13" fmla="*/ 78377 w 740990"/>
              <a:gd name="connsiteY13" fmla="*/ 940525 h 1201793"/>
              <a:gd name="connsiteX14" fmla="*/ 69668 w 740990"/>
              <a:gd name="connsiteY14" fmla="*/ 966651 h 1201793"/>
              <a:gd name="connsiteX15" fmla="*/ 87085 w 740990"/>
              <a:gd name="connsiteY15" fmla="*/ 1045028 h 1201793"/>
              <a:gd name="connsiteX16" fmla="*/ 200297 w 740990"/>
              <a:gd name="connsiteY16" fmla="*/ 1132114 h 1201793"/>
              <a:gd name="connsiteX17" fmla="*/ 243840 w 740990"/>
              <a:gd name="connsiteY17" fmla="*/ 1158240 h 1201793"/>
              <a:gd name="connsiteX18" fmla="*/ 461554 w 740990"/>
              <a:gd name="connsiteY18" fmla="*/ 1184365 h 1201793"/>
              <a:gd name="connsiteX19" fmla="*/ 539931 w 740990"/>
              <a:gd name="connsiteY19" fmla="*/ 1201782 h 1201793"/>
              <a:gd name="connsiteX20" fmla="*/ 661851 w 740990"/>
              <a:gd name="connsiteY20" fmla="*/ 1184365 h 1201793"/>
              <a:gd name="connsiteX21" fmla="*/ 705394 w 740990"/>
              <a:gd name="connsiteY21" fmla="*/ 1149531 h 1201793"/>
              <a:gd name="connsiteX22" fmla="*/ 740228 w 740990"/>
              <a:gd name="connsiteY22" fmla="*/ 1071154 h 1201793"/>
              <a:gd name="connsiteX23" fmla="*/ 696685 w 740990"/>
              <a:gd name="connsiteY23" fmla="*/ 905691 h 1201793"/>
              <a:gd name="connsiteX24" fmla="*/ 679268 w 740990"/>
              <a:gd name="connsiteY24" fmla="*/ 853440 h 1201793"/>
              <a:gd name="connsiteX25" fmla="*/ 696685 w 740990"/>
              <a:gd name="connsiteY25" fmla="*/ 722811 h 1201793"/>
              <a:gd name="connsiteX26" fmla="*/ 722811 w 740990"/>
              <a:gd name="connsiteY26" fmla="*/ 339634 h 1201793"/>
              <a:gd name="connsiteX27" fmla="*/ 740228 w 740990"/>
              <a:gd name="connsiteY27" fmla="*/ 287382 h 1201793"/>
              <a:gd name="connsiteX28" fmla="*/ 679268 w 740990"/>
              <a:gd name="connsiteY28" fmla="*/ 60960 h 1201793"/>
              <a:gd name="connsiteX29" fmla="*/ 644434 w 740990"/>
              <a:gd name="connsiteY29" fmla="*/ 34834 h 1201793"/>
              <a:gd name="connsiteX30" fmla="*/ 574765 w 740990"/>
              <a:gd name="connsiteY30" fmla="*/ 0 h 1201793"/>
              <a:gd name="connsiteX31" fmla="*/ 391885 w 740990"/>
              <a:gd name="connsiteY31" fmla="*/ 8708 h 1201793"/>
              <a:gd name="connsiteX32" fmla="*/ 365760 w 740990"/>
              <a:gd name="connsiteY32" fmla="*/ 17417 h 1201793"/>
              <a:gd name="connsiteX33" fmla="*/ 330925 w 740990"/>
              <a:gd name="connsiteY33" fmla="*/ 60960 h 1201793"/>
              <a:gd name="connsiteX34" fmla="*/ 278674 w 740990"/>
              <a:gd name="connsiteY34" fmla="*/ 104502 h 1201793"/>
              <a:gd name="connsiteX35" fmla="*/ 261257 w 740990"/>
              <a:gd name="connsiteY35" fmla="*/ 130628 h 1201793"/>
              <a:gd name="connsiteX36" fmla="*/ 200297 w 740990"/>
              <a:gd name="connsiteY36" fmla="*/ 182880 h 1201793"/>
              <a:gd name="connsiteX37" fmla="*/ 148045 w 740990"/>
              <a:gd name="connsiteY37" fmla="*/ 200297 h 1201793"/>
              <a:gd name="connsiteX38" fmla="*/ 121920 w 740990"/>
              <a:gd name="connsiteY38" fmla="*/ 217714 h 120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40990" h="1201793">
                <a:moveTo>
                  <a:pt x="121920" y="217714"/>
                </a:moveTo>
                <a:cubicBezTo>
                  <a:pt x="95673" y="220338"/>
                  <a:pt x="33543" y="212795"/>
                  <a:pt x="8708" y="243840"/>
                </a:cubicBezTo>
                <a:cubicBezTo>
                  <a:pt x="2974" y="251008"/>
                  <a:pt x="2903" y="261257"/>
                  <a:pt x="0" y="269965"/>
                </a:cubicBezTo>
                <a:cubicBezTo>
                  <a:pt x="2903" y="290285"/>
                  <a:pt x="1340" y="311767"/>
                  <a:pt x="8708" y="330925"/>
                </a:cubicBezTo>
                <a:cubicBezTo>
                  <a:pt x="16223" y="350463"/>
                  <a:pt x="32773" y="365227"/>
                  <a:pt x="43543" y="383177"/>
                </a:cubicBezTo>
                <a:lnTo>
                  <a:pt x="69668" y="426720"/>
                </a:lnTo>
                <a:cubicBezTo>
                  <a:pt x="72571" y="441234"/>
                  <a:pt x="80470" y="455609"/>
                  <a:pt x="78377" y="470262"/>
                </a:cubicBezTo>
                <a:cubicBezTo>
                  <a:pt x="66348" y="554462"/>
                  <a:pt x="55986" y="527069"/>
                  <a:pt x="34834" y="583474"/>
                </a:cubicBezTo>
                <a:cubicBezTo>
                  <a:pt x="29561" y="597536"/>
                  <a:pt x="19783" y="650020"/>
                  <a:pt x="17417" y="661851"/>
                </a:cubicBezTo>
                <a:cubicBezTo>
                  <a:pt x="20320" y="676365"/>
                  <a:pt x="19037" y="692400"/>
                  <a:pt x="26125" y="705394"/>
                </a:cubicBezTo>
                <a:cubicBezTo>
                  <a:pt x="36981" y="725298"/>
                  <a:pt x="57092" y="738781"/>
                  <a:pt x="69668" y="757645"/>
                </a:cubicBezTo>
                <a:cubicBezTo>
                  <a:pt x="89820" y="787874"/>
                  <a:pt x="94387" y="805675"/>
                  <a:pt x="104503" y="836022"/>
                </a:cubicBezTo>
                <a:cubicBezTo>
                  <a:pt x="101600" y="859245"/>
                  <a:pt x="101470" y="882986"/>
                  <a:pt x="95794" y="905691"/>
                </a:cubicBezTo>
                <a:cubicBezTo>
                  <a:pt x="92645" y="918285"/>
                  <a:pt x="83491" y="928593"/>
                  <a:pt x="78377" y="940525"/>
                </a:cubicBezTo>
                <a:cubicBezTo>
                  <a:pt x="74761" y="948963"/>
                  <a:pt x="72571" y="957942"/>
                  <a:pt x="69668" y="966651"/>
                </a:cubicBezTo>
                <a:cubicBezTo>
                  <a:pt x="75474" y="992777"/>
                  <a:pt x="77478" y="1020049"/>
                  <a:pt x="87085" y="1045028"/>
                </a:cubicBezTo>
                <a:cubicBezTo>
                  <a:pt x="104112" y="1089297"/>
                  <a:pt x="169364" y="1113554"/>
                  <a:pt x="200297" y="1132114"/>
                </a:cubicBezTo>
                <a:cubicBezTo>
                  <a:pt x="214811" y="1140823"/>
                  <a:pt x="227565" y="1153590"/>
                  <a:pt x="243840" y="1158240"/>
                </a:cubicBezTo>
                <a:cubicBezTo>
                  <a:pt x="355118" y="1190034"/>
                  <a:pt x="283699" y="1174485"/>
                  <a:pt x="461554" y="1184365"/>
                </a:cubicBezTo>
                <a:cubicBezTo>
                  <a:pt x="473438" y="1187336"/>
                  <a:pt x="530793" y="1202263"/>
                  <a:pt x="539931" y="1201782"/>
                </a:cubicBezTo>
                <a:cubicBezTo>
                  <a:pt x="580927" y="1199624"/>
                  <a:pt x="621211" y="1190171"/>
                  <a:pt x="661851" y="1184365"/>
                </a:cubicBezTo>
                <a:cubicBezTo>
                  <a:pt x="676365" y="1172754"/>
                  <a:pt x="694814" y="1164813"/>
                  <a:pt x="705394" y="1149531"/>
                </a:cubicBezTo>
                <a:cubicBezTo>
                  <a:pt x="721668" y="1126025"/>
                  <a:pt x="739038" y="1099719"/>
                  <a:pt x="740228" y="1071154"/>
                </a:cubicBezTo>
                <a:cubicBezTo>
                  <a:pt x="745339" y="948488"/>
                  <a:pt x="724086" y="974192"/>
                  <a:pt x="696685" y="905691"/>
                </a:cubicBezTo>
                <a:cubicBezTo>
                  <a:pt x="689866" y="888645"/>
                  <a:pt x="685074" y="870857"/>
                  <a:pt x="679268" y="853440"/>
                </a:cubicBezTo>
                <a:cubicBezTo>
                  <a:pt x="685074" y="809897"/>
                  <a:pt x="693499" y="766624"/>
                  <a:pt x="696685" y="722811"/>
                </a:cubicBezTo>
                <a:cubicBezTo>
                  <a:pt x="702562" y="642002"/>
                  <a:pt x="687157" y="458484"/>
                  <a:pt x="722811" y="339634"/>
                </a:cubicBezTo>
                <a:cubicBezTo>
                  <a:pt x="728086" y="322049"/>
                  <a:pt x="734422" y="304799"/>
                  <a:pt x="740228" y="287382"/>
                </a:cubicBezTo>
                <a:cubicBezTo>
                  <a:pt x="735009" y="193432"/>
                  <a:pt x="760091" y="121578"/>
                  <a:pt x="679268" y="60960"/>
                </a:cubicBezTo>
                <a:cubicBezTo>
                  <a:pt x="667657" y="52251"/>
                  <a:pt x="656971" y="42147"/>
                  <a:pt x="644434" y="34834"/>
                </a:cubicBezTo>
                <a:cubicBezTo>
                  <a:pt x="622007" y="21751"/>
                  <a:pt x="574765" y="0"/>
                  <a:pt x="574765" y="0"/>
                </a:cubicBezTo>
                <a:cubicBezTo>
                  <a:pt x="513805" y="2903"/>
                  <a:pt x="452703" y="3640"/>
                  <a:pt x="391885" y="8708"/>
                </a:cubicBezTo>
                <a:cubicBezTo>
                  <a:pt x="382737" y="9470"/>
                  <a:pt x="372730" y="11443"/>
                  <a:pt x="365760" y="17417"/>
                </a:cubicBezTo>
                <a:cubicBezTo>
                  <a:pt x="351647" y="29514"/>
                  <a:pt x="344068" y="47817"/>
                  <a:pt x="330925" y="60960"/>
                </a:cubicBezTo>
                <a:cubicBezTo>
                  <a:pt x="262428" y="129457"/>
                  <a:pt x="350002" y="18909"/>
                  <a:pt x="278674" y="104502"/>
                </a:cubicBezTo>
                <a:cubicBezTo>
                  <a:pt x="271973" y="112543"/>
                  <a:pt x="268068" y="122681"/>
                  <a:pt x="261257" y="130628"/>
                </a:cubicBezTo>
                <a:cubicBezTo>
                  <a:pt x="247978" y="146120"/>
                  <a:pt x="221629" y="173399"/>
                  <a:pt x="200297" y="182880"/>
                </a:cubicBezTo>
                <a:cubicBezTo>
                  <a:pt x="183520" y="190337"/>
                  <a:pt x="166404" y="200297"/>
                  <a:pt x="148045" y="200297"/>
                </a:cubicBezTo>
                <a:lnTo>
                  <a:pt x="121920" y="21771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3C6DDE2-73B4-D9BE-BB5D-C5DB93D745F0}"/>
              </a:ext>
            </a:extLst>
          </p:cNvPr>
          <p:cNvSpPr/>
          <p:nvPr/>
        </p:nvSpPr>
        <p:spPr>
          <a:xfrm>
            <a:off x="8695114" y="1435729"/>
            <a:ext cx="1829194" cy="1506976"/>
          </a:xfrm>
          <a:custGeom>
            <a:avLst/>
            <a:gdLst>
              <a:gd name="connsiteX0" fmla="*/ 114865 w 2056877"/>
              <a:gd name="connsiteY0" fmla="*/ 278674 h 1088571"/>
              <a:gd name="connsiteX1" fmla="*/ 114865 w 2056877"/>
              <a:gd name="connsiteY1" fmla="*/ 278674 h 1088571"/>
              <a:gd name="connsiteX2" fmla="*/ 27779 w 2056877"/>
              <a:gd name="connsiteY2" fmla="*/ 296091 h 1088571"/>
              <a:gd name="connsiteX3" fmla="*/ 1654 w 2056877"/>
              <a:gd name="connsiteY3" fmla="*/ 330925 h 1088571"/>
              <a:gd name="connsiteX4" fmla="*/ 10362 w 2056877"/>
              <a:gd name="connsiteY4" fmla="*/ 548640 h 1088571"/>
              <a:gd name="connsiteX5" fmla="*/ 97448 w 2056877"/>
              <a:gd name="connsiteY5" fmla="*/ 696685 h 1088571"/>
              <a:gd name="connsiteX6" fmla="*/ 140991 w 2056877"/>
              <a:gd name="connsiteY6" fmla="*/ 705394 h 1088571"/>
              <a:gd name="connsiteX7" fmla="*/ 167117 w 2056877"/>
              <a:gd name="connsiteY7" fmla="*/ 722811 h 1088571"/>
              <a:gd name="connsiteX8" fmla="*/ 863802 w 2056877"/>
              <a:gd name="connsiteY8" fmla="*/ 783771 h 1088571"/>
              <a:gd name="connsiteX9" fmla="*/ 959597 w 2056877"/>
              <a:gd name="connsiteY9" fmla="*/ 809897 h 1088571"/>
              <a:gd name="connsiteX10" fmla="*/ 1029265 w 2056877"/>
              <a:gd name="connsiteY10" fmla="*/ 844731 h 1088571"/>
              <a:gd name="connsiteX11" fmla="*/ 1055391 w 2056877"/>
              <a:gd name="connsiteY11" fmla="*/ 853440 h 1088571"/>
              <a:gd name="connsiteX12" fmla="*/ 1107642 w 2056877"/>
              <a:gd name="connsiteY12" fmla="*/ 888274 h 1088571"/>
              <a:gd name="connsiteX13" fmla="*/ 1133768 w 2056877"/>
              <a:gd name="connsiteY13" fmla="*/ 905691 h 1088571"/>
              <a:gd name="connsiteX14" fmla="*/ 1168602 w 2056877"/>
              <a:gd name="connsiteY14" fmla="*/ 931817 h 1088571"/>
              <a:gd name="connsiteX15" fmla="*/ 1194728 w 2056877"/>
              <a:gd name="connsiteY15" fmla="*/ 940525 h 1088571"/>
              <a:gd name="connsiteX16" fmla="*/ 1212145 w 2056877"/>
              <a:gd name="connsiteY16" fmla="*/ 957943 h 1088571"/>
              <a:gd name="connsiteX17" fmla="*/ 1290522 w 2056877"/>
              <a:gd name="connsiteY17" fmla="*/ 1001485 h 1088571"/>
              <a:gd name="connsiteX18" fmla="*/ 1386317 w 2056877"/>
              <a:gd name="connsiteY18" fmla="*/ 1027611 h 1088571"/>
              <a:gd name="connsiteX19" fmla="*/ 1586614 w 2056877"/>
              <a:gd name="connsiteY19" fmla="*/ 1079863 h 1088571"/>
              <a:gd name="connsiteX20" fmla="*/ 1708534 w 2056877"/>
              <a:gd name="connsiteY20" fmla="*/ 1088571 h 1088571"/>
              <a:gd name="connsiteX21" fmla="*/ 1900122 w 2056877"/>
              <a:gd name="connsiteY21" fmla="*/ 1079863 h 1088571"/>
              <a:gd name="connsiteX22" fmla="*/ 1952374 w 2056877"/>
              <a:gd name="connsiteY22" fmla="*/ 1053737 h 1088571"/>
              <a:gd name="connsiteX23" fmla="*/ 2030751 w 2056877"/>
              <a:gd name="connsiteY23" fmla="*/ 957943 h 1088571"/>
              <a:gd name="connsiteX24" fmla="*/ 2056877 w 2056877"/>
              <a:gd name="connsiteY24" fmla="*/ 870857 h 1088571"/>
              <a:gd name="connsiteX25" fmla="*/ 2030751 w 2056877"/>
              <a:gd name="connsiteY25" fmla="*/ 339634 h 1088571"/>
              <a:gd name="connsiteX26" fmla="*/ 2004625 w 2056877"/>
              <a:gd name="connsiteY26" fmla="*/ 226423 h 1088571"/>
              <a:gd name="connsiteX27" fmla="*/ 1952374 w 2056877"/>
              <a:gd name="connsiteY27" fmla="*/ 139337 h 1088571"/>
              <a:gd name="connsiteX28" fmla="*/ 1865288 w 2056877"/>
              <a:gd name="connsiteY28" fmla="*/ 87085 h 1088571"/>
              <a:gd name="connsiteX29" fmla="*/ 1804328 w 2056877"/>
              <a:gd name="connsiteY29" fmla="*/ 78377 h 1088571"/>
              <a:gd name="connsiteX30" fmla="*/ 1717242 w 2056877"/>
              <a:gd name="connsiteY30" fmla="*/ 87085 h 1088571"/>
              <a:gd name="connsiteX31" fmla="*/ 1612739 w 2056877"/>
              <a:gd name="connsiteY31" fmla="*/ 139337 h 1088571"/>
              <a:gd name="connsiteX32" fmla="*/ 1455985 w 2056877"/>
              <a:gd name="connsiteY32" fmla="*/ 182880 h 1088571"/>
              <a:gd name="connsiteX33" fmla="*/ 1377608 w 2056877"/>
              <a:gd name="connsiteY33" fmla="*/ 174171 h 1088571"/>
              <a:gd name="connsiteX34" fmla="*/ 1307939 w 2056877"/>
              <a:gd name="connsiteY34" fmla="*/ 113211 h 1088571"/>
              <a:gd name="connsiteX35" fmla="*/ 1220854 w 2056877"/>
              <a:gd name="connsiteY35" fmla="*/ 52251 h 1088571"/>
              <a:gd name="connsiteX36" fmla="*/ 977014 w 2056877"/>
              <a:gd name="connsiteY36" fmla="*/ 0 h 1088571"/>
              <a:gd name="connsiteX37" fmla="*/ 715757 w 2056877"/>
              <a:gd name="connsiteY37" fmla="*/ 8708 h 1088571"/>
              <a:gd name="connsiteX38" fmla="*/ 628671 w 2056877"/>
              <a:gd name="connsiteY38" fmla="*/ 60960 h 1088571"/>
              <a:gd name="connsiteX39" fmla="*/ 480625 w 2056877"/>
              <a:gd name="connsiteY39" fmla="*/ 165463 h 1088571"/>
              <a:gd name="connsiteX40" fmla="*/ 445791 w 2056877"/>
              <a:gd name="connsiteY40" fmla="*/ 200297 h 1088571"/>
              <a:gd name="connsiteX41" fmla="*/ 349997 w 2056877"/>
              <a:gd name="connsiteY41" fmla="*/ 243840 h 1088571"/>
              <a:gd name="connsiteX42" fmla="*/ 158408 w 2056877"/>
              <a:gd name="connsiteY42" fmla="*/ 261257 h 1088571"/>
              <a:gd name="connsiteX43" fmla="*/ 114865 w 2056877"/>
              <a:gd name="connsiteY43" fmla="*/ 278674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56877" h="1088571">
                <a:moveTo>
                  <a:pt x="114865" y="278674"/>
                </a:moveTo>
                <a:lnTo>
                  <a:pt x="114865" y="278674"/>
                </a:lnTo>
                <a:cubicBezTo>
                  <a:pt x="85836" y="284480"/>
                  <a:pt x="54658" y="283685"/>
                  <a:pt x="27779" y="296091"/>
                </a:cubicBezTo>
                <a:cubicBezTo>
                  <a:pt x="14601" y="302173"/>
                  <a:pt x="2653" y="316445"/>
                  <a:pt x="1654" y="330925"/>
                </a:cubicBezTo>
                <a:cubicBezTo>
                  <a:pt x="-3343" y="403383"/>
                  <a:pt x="3978" y="476291"/>
                  <a:pt x="10362" y="548640"/>
                </a:cubicBezTo>
                <a:cubicBezTo>
                  <a:pt x="17056" y="624508"/>
                  <a:pt x="30756" y="650514"/>
                  <a:pt x="97448" y="696685"/>
                </a:cubicBezTo>
                <a:cubicBezTo>
                  <a:pt x="109618" y="705110"/>
                  <a:pt x="126477" y="702491"/>
                  <a:pt x="140991" y="705394"/>
                </a:cubicBezTo>
                <a:cubicBezTo>
                  <a:pt x="149700" y="711200"/>
                  <a:pt x="157553" y="718560"/>
                  <a:pt x="167117" y="722811"/>
                </a:cubicBezTo>
                <a:cubicBezTo>
                  <a:pt x="441277" y="844661"/>
                  <a:pt x="378323" y="776303"/>
                  <a:pt x="863802" y="783771"/>
                </a:cubicBezTo>
                <a:cubicBezTo>
                  <a:pt x="887866" y="789787"/>
                  <a:pt x="942346" y="802997"/>
                  <a:pt x="959597" y="809897"/>
                </a:cubicBezTo>
                <a:cubicBezTo>
                  <a:pt x="983704" y="819540"/>
                  <a:pt x="1004634" y="836520"/>
                  <a:pt x="1029265" y="844731"/>
                </a:cubicBezTo>
                <a:cubicBezTo>
                  <a:pt x="1037974" y="847634"/>
                  <a:pt x="1047366" y="848982"/>
                  <a:pt x="1055391" y="853440"/>
                </a:cubicBezTo>
                <a:cubicBezTo>
                  <a:pt x="1073689" y="863606"/>
                  <a:pt x="1090225" y="876663"/>
                  <a:pt x="1107642" y="888274"/>
                </a:cubicBezTo>
                <a:cubicBezTo>
                  <a:pt x="1116351" y="894080"/>
                  <a:pt x="1125395" y="899411"/>
                  <a:pt x="1133768" y="905691"/>
                </a:cubicBezTo>
                <a:cubicBezTo>
                  <a:pt x="1145379" y="914400"/>
                  <a:pt x="1156000" y="924616"/>
                  <a:pt x="1168602" y="931817"/>
                </a:cubicBezTo>
                <a:cubicBezTo>
                  <a:pt x="1176572" y="936371"/>
                  <a:pt x="1186019" y="937622"/>
                  <a:pt x="1194728" y="940525"/>
                </a:cubicBezTo>
                <a:cubicBezTo>
                  <a:pt x="1200534" y="946331"/>
                  <a:pt x="1205734" y="952814"/>
                  <a:pt x="1212145" y="957943"/>
                </a:cubicBezTo>
                <a:cubicBezTo>
                  <a:pt x="1230954" y="972991"/>
                  <a:pt x="1272666" y="995183"/>
                  <a:pt x="1290522" y="1001485"/>
                </a:cubicBezTo>
                <a:cubicBezTo>
                  <a:pt x="1321733" y="1012501"/>
                  <a:pt x="1354493" y="1018518"/>
                  <a:pt x="1386317" y="1027611"/>
                </a:cubicBezTo>
                <a:cubicBezTo>
                  <a:pt x="1456310" y="1047609"/>
                  <a:pt x="1513120" y="1068975"/>
                  <a:pt x="1586614" y="1079863"/>
                </a:cubicBezTo>
                <a:cubicBezTo>
                  <a:pt x="1626918" y="1085834"/>
                  <a:pt x="1667894" y="1085668"/>
                  <a:pt x="1708534" y="1088571"/>
                </a:cubicBezTo>
                <a:cubicBezTo>
                  <a:pt x="1772397" y="1085668"/>
                  <a:pt x="1836836" y="1088904"/>
                  <a:pt x="1900122" y="1079863"/>
                </a:cubicBezTo>
                <a:cubicBezTo>
                  <a:pt x="1919399" y="1077109"/>
                  <a:pt x="1936796" y="1065421"/>
                  <a:pt x="1952374" y="1053737"/>
                </a:cubicBezTo>
                <a:cubicBezTo>
                  <a:pt x="1984751" y="1029454"/>
                  <a:pt x="2013833" y="995162"/>
                  <a:pt x="2030751" y="957943"/>
                </a:cubicBezTo>
                <a:cubicBezTo>
                  <a:pt x="2042528" y="932034"/>
                  <a:pt x="2049859" y="898927"/>
                  <a:pt x="2056877" y="870857"/>
                </a:cubicBezTo>
                <a:cubicBezTo>
                  <a:pt x="2031288" y="167186"/>
                  <a:pt x="2066555" y="572358"/>
                  <a:pt x="2030751" y="339634"/>
                </a:cubicBezTo>
                <a:cubicBezTo>
                  <a:pt x="2024130" y="296599"/>
                  <a:pt x="2024343" y="265859"/>
                  <a:pt x="2004625" y="226423"/>
                </a:cubicBezTo>
                <a:cubicBezTo>
                  <a:pt x="1989486" y="196144"/>
                  <a:pt x="1979456" y="159649"/>
                  <a:pt x="1952374" y="139337"/>
                </a:cubicBezTo>
                <a:cubicBezTo>
                  <a:pt x="1923103" y="117384"/>
                  <a:pt x="1902157" y="98429"/>
                  <a:pt x="1865288" y="87085"/>
                </a:cubicBezTo>
                <a:cubicBezTo>
                  <a:pt x="1845669" y="81049"/>
                  <a:pt x="1824648" y="81280"/>
                  <a:pt x="1804328" y="78377"/>
                </a:cubicBezTo>
                <a:cubicBezTo>
                  <a:pt x="1775299" y="81280"/>
                  <a:pt x="1745640" y="80403"/>
                  <a:pt x="1717242" y="87085"/>
                </a:cubicBezTo>
                <a:cubicBezTo>
                  <a:pt x="1637459" y="105857"/>
                  <a:pt x="1677739" y="112572"/>
                  <a:pt x="1612739" y="139337"/>
                </a:cubicBezTo>
                <a:cubicBezTo>
                  <a:pt x="1530288" y="173287"/>
                  <a:pt x="1525796" y="171244"/>
                  <a:pt x="1455985" y="182880"/>
                </a:cubicBezTo>
                <a:cubicBezTo>
                  <a:pt x="1429859" y="179977"/>
                  <a:pt x="1402363" y="183012"/>
                  <a:pt x="1377608" y="174171"/>
                </a:cubicBezTo>
                <a:cubicBezTo>
                  <a:pt x="1354599" y="165953"/>
                  <a:pt x="1327230" y="129746"/>
                  <a:pt x="1307939" y="113211"/>
                </a:cubicBezTo>
                <a:cubicBezTo>
                  <a:pt x="1294802" y="101951"/>
                  <a:pt x="1229738" y="55583"/>
                  <a:pt x="1220854" y="52251"/>
                </a:cubicBezTo>
                <a:cubicBezTo>
                  <a:pt x="1101344" y="7435"/>
                  <a:pt x="1082903" y="10588"/>
                  <a:pt x="977014" y="0"/>
                </a:cubicBezTo>
                <a:lnTo>
                  <a:pt x="715757" y="8708"/>
                </a:lnTo>
                <a:cubicBezTo>
                  <a:pt x="682411" y="14544"/>
                  <a:pt x="657557" y="43307"/>
                  <a:pt x="628671" y="60960"/>
                </a:cubicBezTo>
                <a:cubicBezTo>
                  <a:pt x="560778" y="102450"/>
                  <a:pt x="544552" y="111371"/>
                  <a:pt x="480625" y="165463"/>
                </a:cubicBezTo>
                <a:cubicBezTo>
                  <a:pt x="468090" y="176070"/>
                  <a:pt x="459244" y="190880"/>
                  <a:pt x="445791" y="200297"/>
                </a:cubicBezTo>
                <a:cubicBezTo>
                  <a:pt x="435474" y="207519"/>
                  <a:pt x="366732" y="239978"/>
                  <a:pt x="349997" y="243840"/>
                </a:cubicBezTo>
                <a:cubicBezTo>
                  <a:pt x="304576" y="254321"/>
                  <a:pt x="191076" y="256590"/>
                  <a:pt x="158408" y="261257"/>
                </a:cubicBezTo>
                <a:cubicBezTo>
                  <a:pt x="155535" y="261667"/>
                  <a:pt x="122122" y="275771"/>
                  <a:pt x="114865" y="27867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24F9B8-21A7-4BB1-90A1-ABC0C82E0E27}"/>
              </a:ext>
            </a:extLst>
          </p:cNvPr>
          <p:cNvSpPr txBox="1"/>
          <p:nvPr/>
        </p:nvSpPr>
        <p:spPr>
          <a:xfrm>
            <a:off x="8488507" y="4156277"/>
            <a:ext cx="330491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/>
              <a:t>Coordinates, size, climate conditions, gradient, river length, %forest, %mountain, %lakes</a:t>
            </a:r>
            <a:endParaRPr lang="en-GB" sz="2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B0F98A-F39B-72B8-9193-C1ED55D0D28F}"/>
              </a:ext>
            </a:extLst>
          </p:cNvPr>
          <p:cNvSpPr txBox="1"/>
          <p:nvPr/>
        </p:nvSpPr>
        <p:spPr>
          <a:xfrm>
            <a:off x="9362728" y="150919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8A30F36-8B34-6219-9CBE-C26599D21B0B}"/>
              </a:ext>
            </a:extLst>
          </p:cNvPr>
          <p:cNvSpPr txBox="1"/>
          <p:nvPr/>
        </p:nvSpPr>
        <p:spPr>
          <a:xfrm>
            <a:off x="9014460" y="1906905"/>
            <a:ext cx="145473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Ungauged </a:t>
            </a:r>
            <a:endParaRPr lang="en-US"/>
          </a:p>
          <a:p>
            <a:r>
              <a:rPr lang="en-GB"/>
              <a:t>catchment</a:t>
            </a:r>
            <a:endParaRPr lang="en-GB">
              <a:ea typeface="Calibri"/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7F9A70-76D3-901B-0F1C-0263ED5777E8}"/>
              </a:ext>
            </a:extLst>
          </p:cNvPr>
          <p:cNvCxnSpPr>
            <a:cxnSpLocks/>
          </p:cNvCxnSpPr>
          <p:nvPr/>
        </p:nvCxnSpPr>
        <p:spPr>
          <a:xfrm flipH="1" flipV="1">
            <a:off x="3584900" y="5383081"/>
            <a:ext cx="414938" cy="437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9922011-08DC-7FA0-A9BF-35520FBED843}"/>
              </a:ext>
            </a:extLst>
          </p:cNvPr>
          <p:cNvSpPr txBox="1"/>
          <p:nvPr/>
        </p:nvSpPr>
        <p:spPr>
          <a:xfrm>
            <a:off x="4090459" y="5601660"/>
            <a:ext cx="3281411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2400"/>
              <a:t>Gauged catchments with</a:t>
            </a:r>
          </a:p>
          <a:p>
            <a:r>
              <a:rPr lang="en-GB" sz="2400">
                <a:ea typeface="Calibri"/>
                <a:cs typeface="Calibri"/>
              </a:rPr>
              <a:t>calibrated HBV models</a:t>
            </a:r>
          </a:p>
          <a:p>
            <a:endParaRPr lang="en-GB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88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F6D87-DDB4-266C-D502-41F155446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8142D8-A270-67D4-5397-C32F4F589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40" y="119717"/>
            <a:ext cx="11426092" cy="985876"/>
          </a:xfrm>
        </p:spPr>
        <p:txBody>
          <a:bodyPr vert="horz" lIns="360000" tIns="251999" rIns="360000" bIns="45720" anchor="t" anchorCtr="0">
            <a:noAutofit/>
          </a:bodyPr>
          <a:lstStyle/>
          <a:p>
            <a:r>
              <a:rPr lang="en-GB">
                <a:latin typeface="Arial"/>
                <a:cs typeface="Arial"/>
              </a:rPr>
              <a:t>Donor-based regionalisation</a:t>
            </a:r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58841C-87A0-D6AB-4118-ADAAC2494D68}"/>
              </a:ext>
            </a:extLst>
          </p:cNvPr>
          <p:cNvSpPr/>
          <p:nvPr/>
        </p:nvSpPr>
        <p:spPr>
          <a:xfrm>
            <a:off x="6083132" y="3549085"/>
            <a:ext cx="1045268" cy="748936"/>
          </a:xfrm>
          <a:custGeom>
            <a:avLst/>
            <a:gdLst>
              <a:gd name="connsiteX0" fmla="*/ 113450 w 1262982"/>
              <a:gd name="connsiteY0" fmla="*/ 8709 h 1018903"/>
              <a:gd name="connsiteX1" fmla="*/ 113450 w 1262982"/>
              <a:gd name="connsiteY1" fmla="*/ 8709 h 1018903"/>
              <a:gd name="connsiteX2" fmla="*/ 43782 w 1262982"/>
              <a:gd name="connsiteY2" fmla="*/ 43543 h 1018903"/>
              <a:gd name="connsiteX3" fmla="*/ 26365 w 1262982"/>
              <a:gd name="connsiteY3" fmla="*/ 78377 h 1018903"/>
              <a:gd name="connsiteX4" fmla="*/ 8948 w 1262982"/>
              <a:gd name="connsiteY4" fmla="*/ 104503 h 1018903"/>
              <a:gd name="connsiteX5" fmla="*/ 239 w 1262982"/>
              <a:gd name="connsiteY5" fmla="*/ 174171 h 1018903"/>
              <a:gd name="connsiteX6" fmla="*/ 35073 w 1262982"/>
              <a:gd name="connsiteY6" fmla="*/ 252549 h 1018903"/>
              <a:gd name="connsiteX7" fmla="*/ 61199 w 1262982"/>
              <a:gd name="connsiteY7" fmla="*/ 296091 h 1018903"/>
              <a:gd name="connsiteX8" fmla="*/ 113450 w 1262982"/>
              <a:gd name="connsiteY8" fmla="*/ 339634 h 1018903"/>
              <a:gd name="connsiteX9" fmla="*/ 165702 w 1262982"/>
              <a:gd name="connsiteY9" fmla="*/ 374469 h 1018903"/>
              <a:gd name="connsiteX10" fmla="*/ 183119 w 1262982"/>
              <a:gd name="connsiteY10" fmla="*/ 400594 h 1018903"/>
              <a:gd name="connsiteX11" fmla="*/ 209245 w 1262982"/>
              <a:gd name="connsiteY11" fmla="*/ 409303 h 1018903"/>
              <a:gd name="connsiteX12" fmla="*/ 235370 w 1262982"/>
              <a:gd name="connsiteY12" fmla="*/ 426720 h 1018903"/>
              <a:gd name="connsiteX13" fmla="*/ 244079 w 1262982"/>
              <a:gd name="connsiteY13" fmla="*/ 452846 h 1018903"/>
              <a:gd name="connsiteX14" fmla="*/ 287622 w 1262982"/>
              <a:gd name="connsiteY14" fmla="*/ 513806 h 1018903"/>
              <a:gd name="connsiteX15" fmla="*/ 313748 w 1262982"/>
              <a:gd name="connsiteY15" fmla="*/ 836023 h 1018903"/>
              <a:gd name="connsiteX16" fmla="*/ 357290 w 1262982"/>
              <a:gd name="connsiteY16" fmla="*/ 914400 h 1018903"/>
              <a:gd name="connsiteX17" fmla="*/ 426959 w 1262982"/>
              <a:gd name="connsiteY17" fmla="*/ 975360 h 1018903"/>
              <a:gd name="connsiteX18" fmla="*/ 453085 w 1262982"/>
              <a:gd name="connsiteY18" fmla="*/ 984069 h 1018903"/>
              <a:gd name="connsiteX19" fmla="*/ 479210 w 1262982"/>
              <a:gd name="connsiteY19" fmla="*/ 1001486 h 1018903"/>
              <a:gd name="connsiteX20" fmla="*/ 548879 w 1262982"/>
              <a:gd name="connsiteY20" fmla="*/ 1018903 h 1018903"/>
              <a:gd name="connsiteX21" fmla="*/ 932056 w 1262982"/>
              <a:gd name="connsiteY21" fmla="*/ 984069 h 1018903"/>
              <a:gd name="connsiteX22" fmla="*/ 1036559 w 1262982"/>
              <a:gd name="connsiteY22" fmla="*/ 914400 h 1018903"/>
              <a:gd name="connsiteX23" fmla="*/ 1149770 w 1262982"/>
              <a:gd name="connsiteY23" fmla="*/ 783771 h 1018903"/>
              <a:gd name="connsiteX24" fmla="*/ 1184605 w 1262982"/>
              <a:gd name="connsiteY24" fmla="*/ 722811 h 1018903"/>
              <a:gd name="connsiteX25" fmla="*/ 1219439 w 1262982"/>
              <a:gd name="connsiteY25" fmla="*/ 670560 h 1018903"/>
              <a:gd name="connsiteX26" fmla="*/ 1262982 w 1262982"/>
              <a:gd name="connsiteY26" fmla="*/ 566057 h 1018903"/>
              <a:gd name="connsiteX27" fmla="*/ 1254273 w 1262982"/>
              <a:gd name="connsiteY27" fmla="*/ 365760 h 1018903"/>
              <a:gd name="connsiteX28" fmla="*/ 1210730 w 1262982"/>
              <a:gd name="connsiteY28" fmla="*/ 296091 h 1018903"/>
              <a:gd name="connsiteX29" fmla="*/ 1175896 w 1262982"/>
              <a:gd name="connsiteY29" fmla="*/ 235131 h 1018903"/>
              <a:gd name="connsiteX30" fmla="*/ 1141062 w 1262982"/>
              <a:gd name="connsiteY30" fmla="*/ 200297 h 1018903"/>
              <a:gd name="connsiteX31" fmla="*/ 1123645 w 1262982"/>
              <a:gd name="connsiteY31" fmla="*/ 165463 h 1018903"/>
              <a:gd name="connsiteX32" fmla="*/ 1062685 w 1262982"/>
              <a:gd name="connsiteY32" fmla="*/ 139337 h 1018903"/>
              <a:gd name="connsiteX33" fmla="*/ 1036559 w 1262982"/>
              <a:gd name="connsiteY33" fmla="*/ 130629 h 1018903"/>
              <a:gd name="connsiteX34" fmla="*/ 618548 w 1262982"/>
              <a:gd name="connsiteY34" fmla="*/ 87086 h 1018903"/>
              <a:gd name="connsiteX35" fmla="*/ 496628 w 1262982"/>
              <a:gd name="connsiteY35" fmla="*/ 52251 h 1018903"/>
              <a:gd name="connsiteX36" fmla="*/ 392125 w 1262982"/>
              <a:gd name="connsiteY36" fmla="*/ 34834 h 1018903"/>
              <a:gd name="connsiteX37" fmla="*/ 348582 w 1262982"/>
              <a:gd name="connsiteY37" fmla="*/ 26126 h 1018903"/>
              <a:gd name="connsiteX38" fmla="*/ 183119 w 1262982"/>
              <a:gd name="connsiteY38" fmla="*/ 0 h 1018903"/>
              <a:gd name="connsiteX39" fmla="*/ 113450 w 1262982"/>
              <a:gd name="connsiteY39" fmla="*/ 8709 h 10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62982" h="1018903">
                <a:moveTo>
                  <a:pt x="113450" y="8709"/>
                </a:moveTo>
                <a:lnTo>
                  <a:pt x="113450" y="8709"/>
                </a:lnTo>
                <a:cubicBezTo>
                  <a:pt x="90227" y="20320"/>
                  <a:pt x="64056" y="27324"/>
                  <a:pt x="43782" y="43543"/>
                </a:cubicBezTo>
                <a:cubicBezTo>
                  <a:pt x="33645" y="51653"/>
                  <a:pt x="32806" y="67106"/>
                  <a:pt x="26365" y="78377"/>
                </a:cubicBezTo>
                <a:cubicBezTo>
                  <a:pt x="21172" y="87464"/>
                  <a:pt x="14754" y="95794"/>
                  <a:pt x="8948" y="104503"/>
                </a:cubicBezTo>
                <a:cubicBezTo>
                  <a:pt x="6045" y="127726"/>
                  <a:pt x="-1428" y="150827"/>
                  <a:pt x="239" y="174171"/>
                </a:cubicBezTo>
                <a:cubicBezTo>
                  <a:pt x="2969" y="212398"/>
                  <a:pt x="17732" y="224803"/>
                  <a:pt x="35073" y="252549"/>
                </a:cubicBezTo>
                <a:cubicBezTo>
                  <a:pt x="44044" y="266902"/>
                  <a:pt x="49876" y="283510"/>
                  <a:pt x="61199" y="296091"/>
                </a:cubicBezTo>
                <a:cubicBezTo>
                  <a:pt x="76366" y="312943"/>
                  <a:pt x="96388" y="324704"/>
                  <a:pt x="113450" y="339634"/>
                </a:cubicBezTo>
                <a:cubicBezTo>
                  <a:pt x="148911" y="370662"/>
                  <a:pt x="109511" y="346372"/>
                  <a:pt x="165702" y="374469"/>
                </a:cubicBezTo>
                <a:cubicBezTo>
                  <a:pt x="171508" y="383177"/>
                  <a:pt x="174946" y="394056"/>
                  <a:pt x="183119" y="400594"/>
                </a:cubicBezTo>
                <a:cubicBezTo>
                  <a:pt x="190287" y="406329"/>
                  <a:pt x="201034" y="405198"/>
                  <a:pt x="209245" y="409303"/>
                </a:cubicBezTo>
                <a:cubicBezTo>
                  <a:pt x="218606" y="413984"/>
                  <a:pt x="226662" y="420914"/>
                  <a:pt x="235370" y="426720"/>
                </a:cubicBezTo>
                <a:cubicBezTo>
                  <a:pt x="238273" y="435429"/>
                  <a:pt x="239974" y="444635"/>
                  <a:pt x="244079" y="452846"/>
                </a:cubicBezTo>
                <a:cubicBezTo>
                  <a:pt x="250445" y="465578"/>
                  <a:pt x="281708" y="505920"/>
                  <a:pt x="287622" y="513806"/>
                </a:cubicBezTo>
                <a:cubicBezTo>
                  <a:pt x="331347" y="666844"/>
                  <a:pt x="294561" y="519436"/>
                  <a:pt x="313748" y="836023"/>
                </a:cubicBezTo>
                <a:cubicBezTo>
                  <a:pt x="315161" y="859339"/>
                  <a:pt x="349092" y="906202"/>
                  <a:pt x="357290" y="914400"/>
                </a:cubicBezTo>
                <a:cubicBezTo>
                  <a:pt x="380122" y="937232"/>
                  <a:pt x="398606" y="957639"/>
                  <a:pt x="426959" y="975360"/>
                </a:cubicBezTo>
                <a:cubicBezTo>
                  <a:pt x="434743" y="980225"/>
                  <a:pt x="444874" y="979964"/>
                  <a:pt x="453085" y="984069"/>
                </a:cubicBezTo>
                <a:cubicBezTo>
                  <a:pt x="462446" y="988750"/>
                  <a:pt x="469374" y="997909"/>
                  <a:pt x="479210" y="1001486"/>
                </a:cubicBezTo>
                <a:cubicBezTo>
                  <a:pt x="501707" y="1009667"/>
                  <a:pt x="525656" y="1013097"/>
                  <a:pt x="548879" y="1018903"/>
                </a:cubicBezTo>
                <a:cubicBezTo>
                  <a:pt x="676605" y="1007292"/>
                  <a:pt x="805353" y="1003944"/>
                  <a:pt x="932056" y="984069"/>
                </a:cubicBezTo>
                <a:cubicBezTo>
                  <a:pt x="956038" y="980307"/>
                  <a:pt x="1016926" y="931851"/>
                  <a:pt x="1036559" y="914400"/>
                </a:cubicBezTo>
                <a:cubicBezTo>
                  <a:pt x="1070652" y="884095"/>
                  <a:pt x="1136155" y="807597"/>
                  <a:pt x="1149770" y="783771"/>
                </a:cubicBezTo>
                <a:cubicBezTo>
                  <a:pt x="1161382" y="763451"/>
                  <a:pt x="1172339" y="742743"/>
                  <a:pt x="1184605" y="722811"/>
                </a:cubicBezTo>
                <a:cubicBezTo>
                  <a:pt x="1195576" y="704984"/>
                  <a:pt x="1208892" y="688641"/>
                  <a:pt x="1219439" y="670560"/>
                </a:cubicBezTo>
                <a:cubicBezTo>
                  <a:pt x="1246146" y="624776"/>
                  <a:pt x="1246600" y="615203"/>
                  <a:pt x="1262982" y="566057"/>
                </a:cubicBezTo>
                <a:cubicBezTo>
                  <a:pt x="1260079" y="499291"/>
                  <a:pt x="1261653" y="432180"/>
                  <a:pt x="1254273" y="365760"/>
                </a:cubicBezTo>
                <a:cubicBezTo>
                  <a:pt x="1251888" y="344291"/>
                  <a:pt x="1220581" y="311853"/>
                  <a:pt x="1210730" y="296091"/>
                </a:cubicBezTo>
                <a:cubicBezTo>
                  <a:pt x="1191724" y="265681"/>
                  <a:pt x="1198021" y="260944"/>
                  <a:pt x="1175896" y="235131"/>
                </a:cubicBezTo>
                <a:cubicBezTo>
                  <a:pt x="1165209" y="222663"/>
                  <a:pt x="1150915" y="213434"/>
                  <a:pt x="1141062" y="200297"/>
                </a:cubicBezTo>
                <a:cubicBezTo>
                  <a:pt x="1133273" y="189912"/>
                  <a:pt x="1131956" y="175436"/>
                  <a:pt x="1123645" y="165463"/>
                </a:cubicBezTo>
                <a:cubicBezTo>
                  <a:pt x="1107074" y="145578"/>
                  <a:pt x="1085359" y="145815"/>
                  <a:pt x="1062685" y="139337"/>
                </a:cubicBezTo>
                <a:cubicBezTo>
                  <a:pt x="1053859" y="136815"/>
                  <a:pt x="1045676" y="131702"/>
                  <a:pt x="1036559" y="130629"/>
                </a:cubicBezTo>
                <a:cubicBezTo>
                  <a:pt x="897428" y="114261"/>
                  <a:pt x="757885" y="101600"/>
                  <a:pt x="618548" y="87086"/>
                </a:cubicBezTo>
                <a:cubicBezTo>
                  <a:pt x="577908" y="75474"/>
                  <a:pt x="537812" y="61755"/>
                  <a:pt x="496628" y="52251"/>
                </a:cubicBezTo>
                <a:cubicBezTo>
                  <a:pt x="462218" y="44310"/>
                  <a:pt x="426902" y="40971"/>
                  <a:pt x="392125" y="34834"/>
                </a:cubicBezTo>
                <a:cubicBezTo>
                  <a:pt x="377548" y="32262"/>
                  <a:pt x="363203" y="28434"/>
                  <a:pt x="348582" y="26126"/>
                </a:cubicBezTo>
                <a:cubicBezTo>
                  <a:pt x="163259" y="-3135"/>
                  <a:pt x="284494" y="20276"/>
                  <a:pt x="183119" y="0"/>
                </a:cubicBezTo>
                <a:cubicBezTo>
                  <a:pt x="92007" y="18222"/>
                  <a:pt x="125062" y="7257"/>
                  <a:pt x="113450" y="870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0B68CD-D8E1-AD40-425F-555E8839FD50}"/>
              </a:ext>
            </a:extLst>
          </p:cNvPr>
          <p:cNvSpPr/>
          <p:nvPr/>
        </p:nvSpPr>
        <p:spPr>
          <a:xfrm>
            <a:off x="1365997" y="3370136"/>
            <a:ext cx="870857" cy="1105989"/>
          </a:xfrm>
          <a:custGeom>
            <a:avLst/>
            <a:gdLst>
              <a:gd name="connsiteX0" fmla="*/ 235131 w 1036320"/>
              <a:gd name="connsiteY0" fmla="*/ 165463 h 1280160"/>
              <a:gd name="connsiteX1" fmla="*/ 191588 w 1036320"/>
              <a:gd name="connsiteY1" fmla="*/ 182880 h 1280160"/>
              <a:gd name="connsiteX2" fmla="*/ 156754 w 1036320"/>
              <a:gd name="connsiteY2" fmla="*/ 200297 h 1280160"/>
              <a:gd name="connsiteX3" fmla="*/ 8708 w 1036320"/>
              <a:gd name="connsiteY3" fmla="*/ 209006 h 1280160"/>
              <a:gd name="connsiteX4" fmla="*/ 0 w 1036320"/>
              <a:gd name="connsiteY4" fmla="*/ 243840 h 1280160"/>
              <a:gd name="connsiteX5" fmla="*/ 8708 w 1036320"/>
              <a:gd name="connsiteY5" fmla="*/ 330926 h 1280160"/>
              <a:gd name="connsiteX6" fmla="*/ 34834 w 1036320"/>
              <a:gd name="connsiteY6" fmla="*/ 357051 h 1280160"/>
              <a:gd name="connsiteX7" fmla="*/ 121920 w 1036320"/>
              <a:gd name="connsiteY7" fmla="*/ 383177 h 1280160"/>
              <a:gd name="connsiteX8" fmla="*/ 174171 w 1036320"/>
              <a:gd name="connsiteY8" fmla="*/ 409303 h 1280160"/>
              <a:gd name="connsiteX9" fmla="*/ 174171 w 1036320"/>
              <a:gd name="connsiteY9" fmla="*/ 496388 h 1280160"/>
              <a:gd name="connsiteX10" fmla="*/ 121920 w 1036320"/>
              <a:gd name="connsiteY10" fmla="*/ 531223 h 1280160"/>
              <a:gd name="connsiteX11" fmla="*/ 78377 w 1036320"/>
              <a:gd name="connsiteY11" fmla="*/ 583474 h 1280160"/>
              <a:gd name="connsiteX12" fmla="*/ 69668 w 1036320"/>
              <a:gd name="connsiteY12" fmla="*/ 609600 h 1280160"/>
              <a:gd name="connsiteX13" fmla="*/ 87085 w 1036320"/>
              <a:gd name="connsiteY13" fmla="*/ 679268 h 1280160"/>
              <a:gd name="connsiteX14" fmla="*/ 139337 w 1036320"/>
              <a:gd name="connsiteY14" fmla="*/ 722811 h 1280160"/>
              <a:gd name="connsiteX15" fmla="*/ 374468 w 1036320"/>
              <a:gd name="connsiteY15" fmla="*/ 740228 h 1280160"/>
              <a:gd name="connsiteX16" fmla="*/ 409302 w 1036320"/>
              <a:gd name="connsiteY16" fmla="*/ 792480 h 1280160"/>
              <a:gd name="connsiteX17" fmla="*/ 426720 w 1036320"/>
              <a:gd name="connsiteY17" fmla="*/ 809897 h 1280160"/>
              <a:gd name="connsiteX18" fmla="*/ 409302 w 1036320"/>
              <a:gd name="connsiteY18" fmla="*/ 957943 h 1280160"/>
              <a:gd name="connsiteX19" fmla="*/ 391885 w 1036320"/>
              <a:gd name="connsiteY19" fmla="*/ 984068 h 1280160"/>
              <a:gd name="connsiteX20" fmla="*/ 357051 w 1036320"/>
              <a:gd name="connsiteY20" fmla="*/ 1062446 h 1280160"/>
              <a:gd name="connsiteX21" fmla="*/ 391885 w 1036320"/>
              <a:gd name="connsiteY21" fmla="*/ 1236617 h 1280160"/>
              <a:gd name="connsiteX22" fmla="*/ 400594 w 1036320"/>
              <a:gd name="connsiteY22" fmla="*/ 1262743 h 1280160"/>
              <a:gd name="connsiteX23" fmla="*/ 444137 w 1036320"/>
              <a:gd name="connsiteY23" fmla="*/ 1271451 h 1280160"/>
              <a:gd name="connsiteX24" fmla="*/ 496388 w 1036320"/>
              <a:gd name="connsiteY24" fmla="*/ 1280160 h 1280160"/>
              <a:gd name="connsiteX25" fmla="*/ 618308 w 1036320"/>
              <a:gd name="connsiteY25" fmla="*/ 1271451 h 1280160"/>
              <a:gd name="connsiteX26" fmla="*/ 714102 w 1036320"/>
              <a:gd name="connsiteY26" fmla="*/ 1210491 h 1280160"/>
              <a:gd name="connsiteX27" fmla="*/ 775062 w 1036320"/>
              <a:gd name="connsiteY27" fmla="*/ 1140823 h 1280160"/>
              <a:gd name="connsiteX28" fmla="*/ 801188 w 1036320"/>
              <a:gd name="connsiteY28" fmla="*/ 1088571 h 1280160"/>
              <a:gd name="connsiteX29" fmla="*/ 853440 w 1036320"/>
              <a:gd name="connsiteY29" fmla="*/ 1001486 h 1280160"/>
              <a:gd name="connsiteX30" fmla="*/ 896982 w 1036320"/>
              <a:gd name="connsiteY30" fmla="*/ 914400 h 1280160"/>
              <a:gd name="connsiteX31" fmla="*/ 914400 w 1036320"/>
              <a:gd name="connsiteY31" fmla="*/ 888274 h 1280160"/>
              <a:gd name="connsiteX32" fmla="*/ 940525 w 1036320"/>
              <a:gd name="connsiteY32" fmla="*/ 870857 h 1280160"/>
              <a:gd name="connsiteX33" fmla="*/ 984068 w 1036320"/>
              <a:gd name="connsiteY33" fmla="*/ 827314 h 1280160"/>
              <a:gd name="connsiteX34" fmla="*/ 1027611 w 1036320"/>
              <a:gd name="connsiteY34" fmla="*/ 748937 h 1280160"/>
              <a:gd name="connsiteX35" fmla="*/ 1036320 w 1036320"/>
              <a:gd name="connsiteY35" fmla="*/ 705394 h 1280160"/>
              <a:gd name="connsiteX36" fmla="*/ 1018902 w 1036320"/>
              <a:gd name="connsiteY36" fmla="*/ 548640 h 1280160"/>
              <a:gd name="connsiteX37" fmla="*/ 1010194 w 1036320"/>
              <a:gd name="connsiteY37" fmla="*/ 513806 h 1280160"/>
              <a:gd name="connsiteX38" fmla="*/ 975360 w 1036320"/>
              <a:gd name="connsiteY38" fmla="*/ 444137 h 1280160"/>
              <a:gd name="connsiteX39" fmla="*/ 914400 w 1036320"/>
              <a:gd name="connsiteY39" fmla="*/ 409303 h 1280160"/>
              <a:gd name="connsiteX40" fmla="*/ 888274 w 1036320"/>
              <a:gd name="connsiteY40" fmla="*/ 374468 h 1280160"/>
              <a:gd name="connsiteX41" fmla="*/ 862148 w 1036320"/>
              <a:gd name="connsiteY41" fmla="*/ 322217 h 1280160"/>
              <a:gd name="connsiteX42" fmla="*/ 836022 w 1036320"/>
              <a:gd name="connsiteY42" fmla="*/ 296091 h 1280160"/>
              <a:gd name="connsiteX43" fmla="*/ 818605 w 1036320"/>
              <a:gd name="connsiteY43" fmla="*/ 261257 h 1280160"/>
              <a:gd name="connsiteX44" fmla="*/ 740228 w 1036320"/>
              <a:gd name="connsiteY44" fmla="*/ 200297 h 1280160"/>
              <a:gd name="connsiteX45" fmla="*/ 731520 w 1036320"/>
              <a:gd name="connsiteY45" fmla="*/ 156754 h 1280160"/>
              <a:gd name="connsiteX46" fmla="*/ 722811 w 1036320"/>
              <a:gd name="connsiteY46" fmla="*/ 78377 h 1280160"/>
              <a:gd name="connsiteX47" fmla="*/ 661851 w 1036320"/>
              <a:gd name="connsiteY47" fmla="*/ 26126 h 1280160"/>
              <a:gd name="connsiteX48" fmla="*/ 627017 w 1036320"/>
              <a:gd name="connsiteY48" fmla="*/ 0 h 1280160"/>
              <a:gd name="connsiteX49" fmla="*/ 496388 w 1036320"/>
              <a:gd name="connsiteY49" fmla="*/ 26126 h 1280160"/>
              <a:gd name="connsiteX50" fmla="*/ 452845 w 1036320"/>
              <a:gd name="connsiteY50" fmla="*/ 60960 h 1280160"/>
              <a:gd name="connsiteX51" fmla="*/ 348342 w 1036320"/>
              <a:gd name="connsiteY51" fmla="*/ 148046 h 1280160"/>
              <a:gd name="connsiteX52" fmla="*/ 235131 w 1036320"/>
              <a:gd name="connsiteY52" fmla="*/ 165463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36320" h="1280160">
                <a:moveTo>
                  <a:pt x="235131" y="165463"/>
                </a:moveTo>
                <a:cubicBezTo>
                  <a:pt x="209005" y="171269"/>
                  <a:pt x="205873" y="176531"/>
                  <a:pt x="191588" y="182880"/>
                </a:cubicBezTo>
                <a:cubicBezTo>
                  <a:pt x="179725" y="188152"/>
                  <a:pt x="169605" y="198461"/>
                  <a:pt x="156754" y="200297"/>
                </a:cubicBezTo>
                <a:cubicBezTo>
                  <a:pt x="107817" y="207288"/>
                  <a:pt x="58057" y="206103"/>
                  <a:pt x="8708" y="209006"/>
                </a:cubicBezTo>
                <a:cubicBezTo>
                  <a:pt x="5805" y="220617"/>
                  <a:pt x="0" y="231871"/>
                  <a:pt x="0" y="243840"/>
                </a:cubicBezTo>
                <a:cubicBezTo>
                  <a:pt x="0" y="273013"/>
                  <a:pt x="129" y="303043"/>
                  <a:pt x="8708" y="330926"/>
                </a:cubicBezTo>
                <a:cubicBezTo>
                  <a:pt x="12330" y="342697"/>
                  <a:pt x="24812" y="349893"/>
                  <a:pt x="34834" y="357051"/>
                </a:cubicBezTo>
                <a:cubicBezTo>
                  <a:pt x="65651" y="379063"/>
                  <a:pt x="83808" y="376825"/>
                  <a:pt x="121920" y="383177"/>
                </a:cubicBezTo>
                <a:cubicBezTo>
                  <a:pt x="139337" y="391886"/>
                  <a:pt x="159516" y="396480"/>
                  <a:pt x="174171" y="409303"/>
                </a:cubicBezTo>
                <a:cubicBezTo>
                  <a:pt x="200833" y="432632"/>
                  <a:pt x="194230" y="471314"/>
                  <a:pt x="174171" y="496388"/>
                </a:cubicBezTo>
                <a:cubicBezTo>
                  <a:pt x="161094" y="512734"/>
                  <a:pt x="138443" y="518371"/>
                  <a:pt x="121920" y="531223"/>
                </a:cubicBezTo>
                <a:cubicBezTo>
                  <a:pt x="106159" y="543481"/>
                  <a:pt x="87527" y="565175"/>
                  <a:pt x="78377" y="583474"/>
                </a:cubicBezTo>
                <a:cubicBezTo>
                  <a:pt x="74272" y="591685"/>
                  <a:pt x="72571" y="600891"/>
                  <a:pt x="69668" y="609600"/>
                </a:cubicBezTo>
                <a:cubicBezTo>
                  <a:pt x="75474" y="632823"/>
                  <a:pt x="78905" y="656772"/>
                  <a:pt x="87085" y="679268"/>
                </a:cubicBezTo>
                <a:cubicBezTo>
                  <a:pt x="94919" y="700812"/>
                  <a:pt x="115958" y="719794"/>
                  <a:pt x="139337" y="722811"/>
                </a:cubicBezTo>
                <a:cubicBezTo>
                  <a:pt x="217283" y="732868"/>
                  <a:pt x="296091" y="734422"/>
                  <a:pt x="374468" y="740228"/>
                </a:cubicBezTo>
                <a:cubicBezTo>
                  <a:pt x="414406" y="780169"/>
                  <a:pt x="367118" y="729206"/>
                  <a:pt x="409302" y="792480"/>
                </a:cubicBezTo>
                <a:cubicBezTo>
                  <a:pt x="413857" y="799312"/>
                  <a:pt x="420914" y="804091"/>
                  <a:pt x="426720" y="809897"/>
                </a:cubicBezTo>
                <a:cubicBezTo>
                  <a:pt x="420914" y="859246"/>
                  <a:pt x="419047" y="909219"/>
                  <a:pt x="409302" y="957943"/>
                </a:cubicBezTo>
                <a:cubicBezTo>
                  <a:pt x="407249" y="968206"/>
                  <a:pt x="396008" y="974448"/>
                  <a:pt x="391885" y="984068"/>
                </a:cubicBezTo>
                <a:cubicBezTo>
                  <a:pt x="347038" y="1088714"/>
                  <a:pt x="434638" y="933136"/>
                  <a:pt x="357051" y="1062446"/>
                </a:cubicBezTo>
                <a:cubicBezTo>
                  <a:pt x="369122" y="1231425"/>
                  <a:pt x="346596" y="1134715"/>
                  <a:pt x="391885" y="1236617"/>
                </a:cubicBezTo>
                <a:cubicBezTo>
                  <a:pt x="395613" y="1245006"/>
                  <a:pt x="392956" y="1257651"/>
                  <a:pt x="400594" y="1262743"/>
                </a:cubicBezTo>
                <a:cubicBezTo>
                  <a:pt x="412910" y="1270953"/>
                  <a:pt x="429574" y="1268803"/>
                  <a:pt x="444137" y="1271451"/>
                </a:cubicBezTo>
                <a:cubicBezTo>
                  <a:pt x="461509" y="1274610"/>
                  <a:pt x="478971" y="1277257"/>
                  <a:pt x="496388" y="1280160"/>
                </a:cubicBezTo>
                <a:cubicBezTo>
                  <a:pt x="537028" y="1277257"/>
                  <a:pt x="578119" y="1278149"/>
                  <a:pt x="618308" y="1271451"/>
                </a:cubicBezTo>
                <a:cubicBezTo>
                  <a:pt x="640356" y="1267776"/>
                  <a:pt x="710136" y="1213664"/>
                  <a:pt x="714102" y="1210491"/>
                </a:cubicBezTo>
                <a:cubicBezTo>
                  <a:pt x="731452" y="1196611"/>
                  <a:pt x="765617" y="1155666"/>
                  <a:pt x="775062" y="1140823"/>
                </a:cubicBezTo>
                <a:cubicBezTo>
                  <a:pt x="785517" y="1124394"/>
                  <a:pt x="791641" y="1105543"/>
                  <a:pt x="801188" y="1088571"/>
                </a:cubicBezTo>
                <a:cubicBezTo>
                  <a:pt x="817785" y="1059066"/>
                  <a:pt x="838301" y="1031765"/>
                  <a:pt x="853440" y="1001486"/>
                </a:cubicBezTo>
                <a:cubicBezTo>
                  <a:pt x="867954" y="972457"/>
                  <a:pt x="878979" y="941404"/>
                  <a:pt x="896982" y="914400"/>
                </a:cubicBezTo>
                <a:cubicBezTo>
                  <a:pt x="902788" y="905691"/>
                  <a:pt x="906999" y="895675"/>
                  <a:pt x="914400" y="888274"/>
                </a:cubicBezTo>
                <a:cubicBezTo>
                  <a:pt x="921801" y="880873"/>
                  <a:pt x="932648" y="877749"/>
                  <a:pt x="940525" y="870857"/>
                </a:cubicBezTo>
                <a:cubicBezTo>
                  <a:pt x="955973" y="857340"/>
                  <a:pt x="971070" y="843201"/>
                  <a:pt x="984068" y="827314"/>
                </a:cubicBezTo>
                <a:cubicBezTo>
                  <a:pt x="1007418" y="798776"/>
                  <a:pt x="1019552" y="781173"/>
                  <a:pt x="1027611" y="748937"/>
                </a:cubicBezTo>
                <a:cubicBezTo>
                  <a:pt x="1031201" y="734577"/>
                  <a:pt x="1033417" y="719908"/>
                  <a:pt x="1036320" y="705394"/>
                </a:cubicBezTo>
                <a:cubicBezTo>
                  <a:pt x="1028901" y="608954"/>
                  <a:pt x="1034085" y="616966"/>
                  <a:pt x="1018902" y="548640"/>
                </a:cubicBezTo>
                <a:cubicBezTo>
                  <a:pt x="1016306" y="536956"/>
                  <a:pt x="1013979" y="525160"/>
                  <a:pt x="1010194" y="513806"/>
                </a:cubicBezTo>
                <a:cubicBezTo>
                  <a:pt x="1006347" y="502265"/>
                  <a:pt x="989760" y="455337"/>
                  <a:pt x="975360" y="444137"/>
                </a:cubicBezTo>
                <a:cubicBezTo>
                  <a:pt x="956886" y="429769"/>
                  <a:pt x="934720" y="420914"/>
                  <a:pt x="914400" y="409303"/>
                </a:cubicBezTo>
                <a:cubicBezTo>
                  <a:pt x="905691" y="397691"/>
                  <a:pt x="895742" y="386914"/>
                  <a:pt x="888274" y="374468"/>
                </a:cubicBezTo>
                <a:cubicBezTo>
                  <a:pt x="878255" y="357770"/>
                  <a:pt x="872950" y="338419"/>
                  <a:pt x="862148" y="322217"/>
                </a:cubicBezTo>
                <a:cubicBezTo>
                  <a:pt x="855316" y="311970"/>
                  <a:pt x="843180" y="306113"/>
                  <a:pt x="836022" y="296091"/>
                </a:cubicBezTo>
                <a:cubicBezTo>
                  <a:pt x="828476" y="285527"/>
                  <a:pt x="827785" y="270437"/>
                  <a:pt x="818605" y="261257"/>
                </a:cubicBezTo>
                <a:cubicBezTo>
                  <a:pt x="795201" y="237853"/>
                  <a:pt x="740228" y="200297"/>
                  <a:pt x="740228" y="200297"/>
                </a:cubicBezTo>
                <a:cubicBezTo>
                  <a:pt x="737325" y="185783"/>
                  <a:pt x="733613" y="171407"/>
                  <a:pt x="731520" y="156754"/>
                </a:cubicBezTo>
                <a:cubicBezTo>
                  <a:pt x="727803" y="130732"/>
                  <a:pt x="730542" y="103501"/>
                  <a:pt x="722811" y="78377"/>
                </a:cubicBezTo>
                <a:cubicBezTo>
                  <a:pt x="711113" y="40361"/>
                  <a:pt x="689795" y="43591"/>
                  <a:pt x="661851" y="26126"/>
                </a:cubicBezTo>
                <a:cubicBezTo>
                  <a:pt x="649543" y="18433"/>
                  <a:pt x="638628" y="8709"/>
                  <a:pt x="627017" y="0"/>
                </a:cubicBezTo>
                <a:cubicBezTo>
                  <a:pt x="563694" y="5756"/>
                  <a:pt x="541518" y="-3961"/>
                  <a:pt x="496388" y="26126"/>
                </a:cubicBezTo>
                <a:cubicBezTo>
                  <a:pt x="480922" y="36436"/>
                  <a:pt x="466503" y="48353"/>
                  <a:pt x="452845" y="60960"/>
                </a:cubicBezTo>
                <a:cubicBezTo>
                  <a:pt x="436264" y="76266"/>
                  <a:pt x="387938" y="141058"/>
                  <a:pt x="348342" y="148046"/>
                </a:cubicBezTo>
                <a:cubicBezTo>
                  <a:pt x="212269" y="172059"/>
                  <a:pt x="261257" y="159657"/>
                  <a:pt x="235131" y="16546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31784F6-EC79-7559-5978-27E9E531C54D}"/>
              </a:ext>
            </a:extLst>
          </p:cNvPr>
          <p:cNvSpPr/>
          <p:nvPr/>
        </p:nvSpPr>
        <p:spPr>
          <a:xfrm rot="5790671">
            <a:off x="2520600" y="3369790"/>
            <a:ext cx="870857" cy="1105989"/>
          </a:xfrm>
          <a:custGeom>
            <a:avLst/>
            <a:gdLst>
              <a:gd name="connsiteX0" fmla="*/ 235131 w 1036320"/>
              <a:gd name="connsiteY0" fmla="*/ 165463 h 1280160"/>
              <a:gd name="connsiteX1" fmla="*/ 191588 w 1036320"/>
              <a:gd name="connsiteY1" fmla="*/ 182880 h 1280160"/>
              <a:gd name="connsiteX2" fmla="*/ 156754 w 1036320"/>
              <a:gd name="connsiteY2" fmla="*/ 200297 h 1280160"/>
              <a:gd name="connsiteX3" fmla="*/ 8708 w 1036320"/>
              <a:gd name="connsiteY3" fmla="*/ 209006 h 1280160"/>
              <a:gd name="connsiteX4" fmla="*/ 0 w 1036320"/>
              <a:gd name="connsiteY4" fmla="*/ 243840 h 1280160"/>
              <a:gd name="connsiteX5" fmla="*/ 8708 w 1036320"/>
              <a:gd name="connsiteY5" fmla="*/ 330926 h 1280160"/>
              <a:gd name="connsiteX6" fmla="*/ 34834 w 1036320"/>
              <a:gd name="connsiteY6" fmla="*/ 357051 h 1280160"/>
              <a:gd name="connsiteX7" fmla="*/ 121920 w 1036320"/>
              <a:gd name="connsiteY7" fmla="*/ 383177 h 1280160"/>
              <a:gd name="connsiteX8" fmla="*/ 174171 w 1036320"/>
              <a:gd name="connsiteY8" fmla="*/ 409303 h 1280160"/>
              <a:gd name="connsiteX9" fmla="*/ 174171 w 1036320"/>
              <a:gd name="connsiteY9" fmla="*/ 496388 h 1280160"/>
              <a:gd name="connsiteX10" fmla="*/ 121920 w 1036320"/>
              <a:gd name="connsiteY10" fmla="*/ 531223 h 1280160"/>
              <a:gd name="connsiteX11" fmla="*/ 78377 w 1036320"/>
              <a:gd name="connsiteY11" fmla="*/ 583474 h 1280160"/>
              <a:gd name="connsiteX12" fmla="*/ 69668 w 1036320"/>
              <a:gd name="connsiteY12" fmla="*/ 609600 h 1280160"/>
              <a:gd name="connsiteX13" fmla="*/ 87085 w 1036320"/>
              <a:gd name="connsiteY13" fmla="*/ 679268 h 1280160"/>
              <a:gd name="connsiteX14" fmla="*/ 139337 w 1036320"/>
              <a:gd name="connsiteY14" fmla="*/ 722811 h 1280160"/>
              <a:gd name="connsiteX15" fmla="*/ 374468 w 1036320"/>
              <a:gd name="connsiteY15" fmla="*/ 740228 h 1280160"/>
              <a:gd name="connsiteX16" fmla="*/ 409302 w 1036320"/>
              <a:gd name="connsiteY16" fmla="*/ 792480 h 1280160"/>
              <a:gd name="connsiteX17" fmla="*/ 426720 w 1036320"/>
              <a:gd name="connsiteY17" fmla="*/ 809897 h 1280160"/>
              <a:gd name="connsiteX18" fmla="*/ 409302 w 1036320"/>
              <a:gd name="connsiteY18" fmla="*/ 957943 h 1280160"/>
              <a:gd name="connsiteX19" fmla="*/ 391885 w 1036320"/>
              <a:gd name="connsiteY19" fmla="*/ 984068 h 1280160"/>
              <a:gd name="connsiteX20" fmla="*/ 357051 w 1036320"/>
              <a:gd name="connsiteY20" fmla="*/ 1062446 h 1280160"/>
              <a:gd name="connsiteX21" fmla="*/ 391885 w 1036320"/>
              <a:gd name="connsiteY21" fmla="*/ 1236617 h 1280160"/>
              <a:gd name="connsiteX22" fmla="*/ 400594 w 1036320"/>
              <a:gd name="connsiteY22" fmla="*/ 1262743 h 1280160"/>
              <a:gd name="connsiteX23" fmla="*/ 444137 w 1036320"/>
              <a:gd name="connsiteY23" fmla="*/ 1271451 h 1280160"/>
              <a:gd name="connsiteX24" fmla="*/ 496388 w 1036320"/>
              <a:gd name="connsiteY24" fmla="*/ 1280160 h 1280160"/>
              <a:gd name="connsiteX25" fmla="*/ 618308 w 1036320"/>
              <a:gd name="connsiteY25" fmla="*/ 1271451 h 1280160"/>
              <a:gd name="connsiteX26" fmla="*/ 714102 w 1036320"/>
              <a:gd name="connsiteY26" fmla="*/ 1210491 h 1280160"/>
              <a:gd name="connsiteX27" fmla="*/ 775062 w 1036320"/>
              <a:gd name="connsiteY27" fmla="*/ 1140823 h 1280160"/>
              <a:gd name="connsiteX28" fmla="*/ 801188 w 1036320"/>
              <a:gd name="connsiteY28" fmla="*/ 1088571 h 1280160"/>
              <a:gd name="connsiteX29" fmla="*/ 853440 w 1036320"/>
              <a:gd name="connsiteY29" fmla="*/ 1001486 h 1280160"/>
              <a:gd name="connsiteX30" fmla="*/ 896982 w 1036320"/>
              <a:gd name="connsiteY30" fmla="*/ 914400 h 1280160"/>
              <a:gd name="connsiteX31" fmla="*/ 914400 w 1036320"/>
              <a:gd name="connsiteY31" fmla="*/ 888274 h 1280160"/>
              <a:gd name="connsiteX32" fmla="*/ 940525 w 1036320"/>
              <a:gd name="connsiteY32" fmla="*/ 870857 h 1280160"/>
              <a:gd name="connsiteX33" fmla="*/ 984068 w 1036320"/>
              <a:gd name="connsiteY33" fmla="*/ 827314 h 1280160"/>
              <a:gd name="connsiteX34" fmla="*/ 1027611 w 1036320"/>
              <a:gd name="connsiteY34" fmla="*/ 748937 h 1280160"/>
              <a:gd name="connsiteX35" fmla="*/ 1036320 w 1036320"/>
              <a:gd name="connsiteY35" fmla="*/ 705394 h 1280160"/>
              <a:gd name="connsiteX36" fmla="*/ 1018902 w 1036320"/>
              <a:gd name="connsiteY36" fmla="*/ 548640 h 1280160"/>
              <a:gd name="connsiteX37" fmla="*/ 1010194 w 1036320"/>
              <a:gd name="connsiteY37" fmla="*/ 513806 h 1280160"/>
              <a:gd name="connsiteX38" fmla="*/ 975360 w 1036320"/>
              <a:gd name="connsiteY38" fmla="*/ 444137 h 1280160"/>
              <a:gd name="connsiteX39" fmla="*/ 914400 w 1036320"/>
              <a:gd name="connsiteY39" fmla="*/ 409303 h 1280160"/>
              <a:gd name="connsiteX40" fmla="*/ 888274 w 1036320"/>
              <a:gd name="connsiteY40" fmla="*/ 374468 h 1280160"/>
              <a:gd name="connsiteX41" fmla="*/ 862148 w 1036320"/>
              <a:gd name="connsiteY41" fmla="*/ 322217 h 1280160"/>
              <a:gd name="connsiteX42" fmla="*/ 836022 w 1036320"/>
              <a:gd name="connsiteY42" fmla="*/ 296091 h 1280160"/>
              <a:gd name="connsiteX43" fmla="*/ 818605 w 1036320"/>
              <a:gd name="connsiteY43" fmla="*/ 261257 h 1280160"/>
              <a:gd name="connsiteX44" fmla="*/ 740228 w 1036320"/>
              <a:gd name="connsiteY44" fmla="*/ 200297 h 1280160"/>
              <a:gd name="connsiteX45" fmla="*/ 731520 w 1036320"/>
              <a:gd name="connsiteY45" fmla="*/ 156754 h 1280160"/>
              <a:gd name="connsiteX46" fmla="*/ 722811 w 1036320"/>
              <a:gd name="connsiteY46" fmla="*/ 78377 h 1280160"/>
              <a:gd name="connsiteX47" fmla="*/ 661851 w 1036320"/>
              <a:gd name="connsiteY47" fmla="*/ 26126 h 1280160"/>
              <a:gd name="connsiteX48" fmla="*/ 627017 w 1036320"/>
              <a:gd name="connsiteY48" fmla="*/ 0 h 1280160"/>
              <a:gd name="connsiteX49" fmla="*/ 496388 w 1036320"/>
              <a:gd name="connsiteY49" fmla="*/ 26126 h 1280160"/>
              <a:gd name="connsiteX50" fmla="*/ 452845 w 1036320"/>
              <a:gd name="connsiteY50" fmla="*/ 60960 h 1280160"/>
              <a:gd name="connsiteX51" fmla="*/ 348342 w 1036320"/>
              <a:gd name="connsiteY51" fmla="*/ 148046 h 1280160"/>
              <a:gd name="connsiteX52" fmla="*/ 235131 w 1036320"/>
              <a:gd name="connsiteY52" fmla="*/ 165463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36320" h="1280160">
                <a:moveTo>
                  <a:pt x="235131" y="165463"/>
                </a:moveTo>
                <a:cubicBezTo>
                  <a:pt x="209005" y="171269"/>
                  <a:pt x="205873" y="176531"/>
                  <a:pt x="191588" y="182880"/>
                </a:cubicBezTo>
                <a:cubicBezTo>
                  <a:pt x="179725" y="188152"/>
                  <a:pt x="169605" y="198461"/>
                  <a:pt x="156754" y="200297"/>
                </a:cubicBezTo>
                <a:cubicBezTo>
                  <a:pt x="107817" y="207288"/>
                  <a:pt x="58057" y="206103"/>
                  <a:pt x="8708" y="209006"/>
                </a:cubicBezTo>
                <a:cubicBezTo>
                  <a:pt x="5805" y="220617"/>
                  <a:pt x="0" y="231871"/>
                  <a:pt x="0" y="243840"/>
                </a:cubicBezTo>
                <a:cubicBezTo>
                  <a:pt x="0" y="273013"/>
                  <a:pt x="129" y="303043"/>
                  <a:pt x="8708" y="330926"/>
                </a:cubicBezTo>
                <a:cubicBezTo>
                  <a:pt x="12330" y="342697"/>
                  <a:pt x="24812" y="349893"/>
                  <a:pt x="34834" y="357051"/>
                </a:cubicBezTo>
                <a:cubicBezTo>
                  <a:pt x="65651" y="379063"/>
                  <a:pt x="83808" y="376825"/>
                  <a:pt x="121920" y="383177"/>
                </a:cubicBezTo>
                <a:cubicBezTo>
                  <a:pt x="139337" y="391886"/>
                  <a:pt x="159516" y="396480"/>
                  <a:pt x="174171" y="409303"/>
                </a:cubicBezTo>
                <a:cubicBezTo>
                  <a:pt x="200833" y="432632"/>
                  <a:pt x="194230" y="471314"/>
                  <a:pt x="174171" y="496388"/>
                </a:cubicBezTo>
                <a:cubicBezTo>
                  <a:pt x="161094" y="512734"/>
                  <a:pt x="138443" y="518371"/>
                  <a:pt x="121920" y="531223"/>
                </a:cubicBezTo>
                <a:cubicBezTo>
                  <a:pt x="106159" y="543481"/>
                  <a:pt x="87527" y="565175"/>
                  <a:pt x="78377" y="583474"/>
                </a:cubicBezTo>
                <a:cubicBezTo>
                  <a:pt x="74272" y="591685"/>
                  <a:pt x="72571" y="600891"/>
                  <a:pt x="69668" y="609600"/>
                </a:cubicBezTo>
                <a:cubicBezTo>
                  <a:pt x="75474" y="632823"/>
                  <a:pt x="78905" y="656772"/>
                  <a:pt x="87085" y="679268"/>
                </a:cubicBezTo>
                <a:cubicBezTo>
                  <a:pt x="94919" y="700812"/>
                  <a:pt x="115958" y="719794"/>
                  <a:pt x="139337" y="722811"/>
                </a:cubicBezTo>
                <a:cubicBezTo>
                  <a:pt x="217283" y="732868"/>
                  <a:pt x="296091" y="734422"/>
                  <a:pt x="374468" y="740228"/>
                </a:cubicBezTo>
                <a:cubicBezTo>
                  <a:pt x="414406" y="780169"/>
                  <a:pt x="367118" y="729206"/>
                  <a:pt x="409302" y="792480"/>
                </a:cubicBezTo>
                <a:cubicBezTo>
                  <a:pt x="413857" y="799312"/>
                  <a:pt x="420914" y="804091"/>
                  <a:pt x="426720" y="809897"/>
                </a:cubicBezTo>
                <a:cubicBezTo>
                  <a:pt x="420914" y="859246"/>
                  <a:pt x="419047" y="909219"/>
                  <a:pt x="409302" y="957943"/>
                </a:cubicBezTo>
                <a:cubicBezTo>
                  <a:pt x="407249" y="968206"/>
                  <a:pt x="396008" y="974448"/>
                  <a:pt x="391885" y="984068"/>
                </a:cubicBezTo>
                <a:cubicBezTo>
                  <a:pt x="347038" y="1088714"/>
                  <a:pt x="434638" y="933136"/>
                  <a:pt x="357051" y="1062446"/>
                </a:cubicBezTo>
                <a:cubicBezTo>
                  <a:pt x="369122" y="1231425"/>
                  <a:pt x="346596" y="1134715"/>
                  <a:pt x="391885" y="1236617"/>
                </a:cubicBezTo>
                <a:cubicBezTo>
                  <a:pt x="395613" y="1245006"/>
                  <a:pt x="392956" y="1257651"/>
                  <a:pt x="400594" y="1262743"/>
                </a:cubicBezTo>
                <a:cubicBezTo>
                  <a:pt x="412910" y="1270953"/>
                  <a:pt x="429574" y="1268803"/>
                  <a:pt x="444137" y="1271451"/>
                </a:cubicBezTo>
                <a:cubicBezTo>
                  <a:pt x="461509" y="1274610"/>
                  <a:pt x="478971" y="1277257"/>
                  <a:pt x="496388" y="1280160"/>
                </a:cubicBezTo>
                <a:cubicBezTo>
                  <a:pt x="537028" y="1277257"/>
                  <a:pt x="578119" y="1278149"/>
                  <a:pt x="618308" y="1271451"/>
                </a:cubicBezTo>
                <a:cubicBezTo>
                  <a:pt x="640356" y="1267776"/>
                  <a:pt x="710136" y="1213664"/>
                  <a:pt x="714102" y="1210491"/>
                </a:cubicBezTo>
                <a:cubicBezTo>
                  <a:pt x="731452" y="1196611"/>
                  <a:pt x="765617" y="1155666"/>
                  <a:pt x="775062" y="1140823"/>
                </a:cubicBezTo>
                <a:cubicBezTo>
                  <a:pt x="785517" y="1124394"/>
                  <a:pt x="791641" y="1105543"/>
                  <a:pt x="801188" y="1088571"/>
                </a:cubicBezTo>
                <a:cubicBezTo>
                  <a:pt x="817785" y="1059066"/>
                  <a:pt x="838301" y="1031765"/>
                  <a:pt x="853440" y="1001486"/>
                </a:cubicBezTo>
                <a:cubicBezTo>
                  <a:pt x="867954" y="972457"/>
                  <a:pt x="878979" y="941404"/>
                  <a:pt x="896982" y="914400"/>
                </a:cubicBezTo>
                <a:cubicBezTo>
                  <a:pt x="902788" y="905691"/>
                  <a:pt x="906999" y="895675"/>
                  <a:pt x="914400" y="888274"/>
                </a:cubicBezTo>
                <a:cubicBezTo>
                  <a:pt x="921801" y="880873"/>
                  <a:pt x="932648" y="877749"/>
                  <a:pt x="940525" y="870857"/>
                </a:cubicBezTo>
                <a:cubicBezTo>
                  <a:pt x="955973" y="857340"/>
                  <a:pt x="971070" y="843201"/>
                  <a:pt x="984068" y="827314"/>
                </a:cubicBezTo>
                <a:cubicBezTo>
                  <a:pt x="1007418" y="798776"/>
                  <a:pt x="1019552" y="781173"/>
                  <a:pt x="1027611" y="748937"/>
                </a:cubicBezTo>
                <a:cubicBezTo>
                  <a:pt x="1031201" y="734577"/>
                  <a:pt x="1033417" y="719908"/>
                  <a:pt x="1036320" y="705394"/>
                </a:cubicBezTo>
                <a:cubicBezTo>
                  <a:pt x="1028901" y="608954"/>
                  <a:pt x="1034085" y="616966"/>
                  <a:pt x="1018902" y="548640"/>
                </a:cubicBezTo>
                <a:cubicBezTo>
                  <a:pt x="1016306" y="536956"/>
                  <a:pt x="1013979" y="525160"/>
                  <a:pt x="1010194" y="513806"/>
                </a:cubicBezTo>
                <a:cubicBezTo>
                  <a:pt x="1006347" y="502265"/>
                  <a:pt x="989760" y="455337"/>
                  <a:pt x="975360" y="444137"/>
                </a:cubicBezTo>
                <a:cubicBezTo>
                  <a:pt x="956886" y="429769"/>
                  <a:pt x="934720" y="420914"/>
                  <a:pt x="914400" y="409303"/>
                </a:cubicBezTo>
                <a:cubicBezTo>
                  <a:pt x="905691" y="397691"/>
                  <a:pt x="895742" y="386914"/>
                  <a:pt x="888274" y="374468"/>
                </a:cubicBezTo>
                <a:cubicBezTo>
                  <a:pt x="878255" y="357770"/>
                  <a:pt x="872950" y="338419"/>
                  <a:pt x="862148" y="322217"/>
                </a:cubicBezTo>
                <a:cubicBezTo>
                  <a:pt x="855316" y="311970"/>
                  <a:pt x="843180" y="306113"/>
                  <a:pt x="836022" y="296091"/>
                </a:cubicBezTo>
                <a:cubicBezTo>
                  <a:pt x="828476" y="285527"/>
                  <a:pt x="827785" y="270437"/>
                  <a:pt x="818605" y="261257"/>
                </a:cubicBezTo>
                <a:cubicBezTo>
                  <a:pt x="795201" y="237853"/>
                  <a:pt x="740228" y="200297"/>
                  <a:pt x="740228" y="200297"/>
                </a:cubicBezTo>
                <a:cubicBezTo>
                  <a:pt x="737325" y="185783"/>
                  <a:pt x="733613" y="171407"/>
                  <a:pt x="731520" y="156754"/>
                </a:cubicBezTo>
                <a:cubicBezTo>
                  <a:pt x="727803" y="130732"/>
                  <a:pt x="730542" y="103501"/>
                  <a:pt x="722811" y="78377"/>
                </a:cubicBezTo>
                <a:cubicBezTo>
                  <a:pt x="711113" y="40361"/>
                  <a:pt x="689795" y="43591"/>
                  <a:pt x="661851" y="26126"/>
                </a:cubicBezTo>
                <a:cubicBezTo>
                  <a:pt x="649543" y="18433"/>
                  <a:pt x="638628" y="8709"/>
                  <a:pt x="627017" y="0"/>
                </a:cubicBezTo>
                <a:cubicBezTo>
                  <a:pt x="563694" y="5756"/>
                  <a:pt x="541518" y="-3961"/>
                  <a:pt x="496388" y="26126"/>
                </a:cubicBezTo>
                <a:cubicBezTo>
                  <a:pt x="480922" y="36436"/>
                  <a:pt x="466503" y="48353"/>
                  <a:pt x="452845" y="60960"/>
                </a:cubicBezTo>
                <a:cubicBezTo>
                  <a:pt x="436264" y="76266"/>
                  <a:pt x="387938" y="141058"/>
                  <a:pt x="348342" y="148046"/>
                </a:cubicBezTo>
                <a:cubicBezTo>
                  <a:pt x="212269" y="172059"/>
                  <a:pt x="261257" y="159657"/>
                  <a:pt x="235131" y="16546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4FA2653-EC49-BFC2-51A0-DDBD0A3687AB}"/>
              </a:ext>
            </a:extLst>
          </p:cNvPr>
          <p:cNvSpPr/>
          <p:nvPr/>
        </p:nvSpPr>
        <p:spPr>
          <a:xfrm rot="5790671">
            <a:off x="5014987" y="3431295"/>
            <a:ext cx="557348" cy="984079"/>
          </a:xfrm>
          <a:custGeom>
            <a:avLst/>
            <a:gdLst>
              <a:gd name="connsiteX0" fmla="*/ 121920 w 740990"/>
              <a:gd name="connsiteY0" fmla="*/ 217714 h 1201793"/>
              <a:gd name="connsiteX1" fmla="*/ 8708 w 740990"/>
              <a:gd name="connsiteY1" fmla="*/ 243840 h 1201793"/>
              <a:gd name="connsiteX2" fmla="*/ 0 w 740990"/>
              <a:gd name="connsiteY2" fmla="*/ 269965 h 1201793"/>
              <a:gd name="connsiteX3" fmla="*/ 8708 w 740990"/>
              <a:gd name="connsiteY3" fmla="*/ 330925 h 1201793"/>
              <a:gd name="connsiteX4" fmla="*/ 43543 w 740990"/>
              <a:gd name="connsiteY4" fmla="*/ 383177 h 1201793"/>
              <a:gd name="connsiteX5" fmla="*/ 69668 w 740990"/>
              <a:gd name="connsiteY5" fmla="*/ 426720 h 1201793"/>
              <a:gd name="connsiteX6" fmla="*/ 78377 w 740990"/>
              <a:gd name="connsiteY6" fmla="*/ 470262 h 1201793"/>
              <a:gd name="connsiteX7" fmla="*/ 34834 w 740990"/>
              <a:gd name="connsiteY7" fmla="*/ 583474 h 1201793"/>
              <a:gd name="connsiteX8" fmla="*/ 17417 w 740990"/>
              <a:gd name="connsiteY8" fmla="*/ 661851 h 1201793"/>
              <a:gd name="connsiteX9" fmla="*/ 26125 w 740990"/>
              <a:gd name="connsiteY9" fmla="*/ 705394 h 1201793"/>
              <a:gd name="connsiteX10" fmla="*/ 69668 w 740990"/>
              <a:gd name="connsiteY10" fmla="*/ 757645 h 1201793"/>
              <a:gd name="connsiteX11" fmla="*/ 104503 w 740990"/>
              <a:gd name="connsiteY11" fmla="*/ 836022 h 1201793"/>
              <a:gd name="connsiteX12" fmla="*/ 95794 w 740990"/>
              <a:gd name="connsiteY12" fmla="*/ 905691 h 1201793"/>
              <a:gd name="connsiteX13" fmla="*/ 78377 w 740990"/>
              <a:gd name="connsiteY13" fmla="*/ 940525 h 1201793"/>
              <a:gd name="connsiteX14" fmla="*/ 69668 w 740990"/>
              <a:gd name="connsiteY14" fmla="*/ 966651 h 1201793"/>
              <a:gd name="connsiteX15" fmla="*/ 87085 w 740990"/>
              <a:gd name="connsiteY15" fmla="*/ 1045028 h 1201793"/>
              <a:gd name="connsiteX16" fmla="*/ 200297 w 740990"/>
              <a:gd name="connsiteY16" fmla="*/ 1132114 h 1201793"/>
              <a:gd name="connsiteX17" fmla="*/ 243840 w 740990"/>
              <a:gd name="connsiteY17" fmla="*/ 1158240 h 1201793"/>
              <a:gd name="connsiteX18" fmla="*/ 461554 w 740990"/>
              <a:gd name="connsiteY18" fmla="*/ 1184365 h 1201793"/>
              <a:gd name="connsiteX19" fmla="*/ 539931 w 740990"/>
              <a:gd name="connsiteY19" fmla="*/ 1201782 h 1201793"/>
              <a:gd name="connsiteX20" fmla="*/ 661851 w 740990"/>
              <a:gd name="connsiteY20" fmla="*/ 1184365 h 1201793"/>
              <a:gd name="connsiteX21" fmla="*/ 705394 w 740990"/>
              <a:gd name="connsiteY21" fmla="*/ 1149531 h 1201793"/>
              <a:gd name="connsiteX22" fmla="*/ 740228 w 740990"/>
              <a:gd name="connsiteY22" fmla="*/ 1071154 h 1201793"/>
              <a:gd name="connsiteX23" fmla="*/ 696685 w 740990"/>
              <a:gd name="connsiteY23" fmla="*/ 905691 h 1201793"/>
              <a:gd name="connsiteX24" fmla="*/ 679268 w 740990"/>
              <a:gd name="connsiteY24" fmla="*/ 853440 h 1201793"/>
              <a:gd name="connsiteX25" fmla="*/ 696685 w 740990"/>
              <a:gd name="connsiteY25" fmla="*/ 722811 h 1201793"/>
              <a:gd name="connsiteX26" fmla="*/ 722811 w 740990"/>
              <a:gd name="connsiteY26" fmla="*/ 339634 h 1201793"/>
              <a:gd name="connsiteX27" fmla="*/ 740228 w 740990"/>
              <a:gd name="connsiteY27" fmla="*/ 287382 h 1201793"/>
              <a:gd name="connsiteX28" fmla="*/ 679268 w 740990"/>
              <a:gd name="connsiteY28" fmla="*/ 60960 h 1201793"/>
              <a:gd name="connsiteX29" fmla="*/ 644434 w 740990"/>
              <a:gd name="connsiteY29" fmla="*/ 34834 h 1201793"/>
              <a:gd name="connsiteX30" fmla="*/ 574765 w 740990"/>
              <a:gd name="connsiteY30" fmla="*/ 0 h 1201793"/>
              <a:gd name="connsiteX31" fmla="*/ 391885 w 740990"/>
              <a:gd name="connsiteY31" fmla="*/ 8708 h 1201793"/>
              <a:gd name="connsiteX32" fmla="*/ 365760 w 740990"/>
              <a:gd name="connsiteY32" fmla="*/ 17417 h 1201793"/>
              <a:gd name="connsiteX33" fmla="*/ 330925 w 740990"/>
              <a:gd name="connsiteY33" fmla="*/ 60960 h 1201793"/>
              <a:gd name="connsiteX34" fmla="*/ 278674 w 740990"/>
              <a:gd name="connsiteY34" fmla="*/ 104502 h 1201793"/>
              <a:gd name="connsiteX35" fmla="*/ 261257 w 740990"/>
              <a:gd name="connsiteY35" fmla="*/ 130628 h 1201793"/>
              <a:gd name="connsiteX36" fmla="*/ 200297 w 740990"/>
              <a:gd name="connsiteY36" fmla="*/ 182880 h 1201793"/>
              <a:gd name="connsiteX37" fmla="*/ 148045 w 740990"/>
              <a:gd name="connsiteY37" fmla="*/ 200297 h 1201793"/>
              <a:gd name="connsiteX38" fmla="*/ 121920 w 740990"/>
              <a:gd name="connsiteY38" fmla="*/ 217714 h 120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40990" h="1201793">
                <a:moveTo>
                  <a:pt x="121920" y="217714"/>
                </a:moveTo>
                <a:cubicBezTo>
                  <a:pt x="95673" y="220338"/>
                  <a:pt x="33543" y="212795"/>
                  <a:pt x="8708" y="243840"/>
                </a:cubicBezTo>
                <a:cubicBezTo>
                  <a:pt x="2974" y="251008"/>
                  <a:pt x="2903" y="261257"/>
                  <a:pt x="0" y="269965"/>
                </a:cubicBezTo>
                <a:cubicBezTo>
                  <a:pt x="2903" y="290285"/>
                  <a:pt x="1340" y="311767"/>
                  <a:pt x="8708" y="330925"/>
                </a:cubicBezTo>
                <a:cubicBezTo>
                  <a:pt x="16223" y="350463"/>
                  <a:pt x="32773" y="365227"/>
                  <a:pt x="43543" y="383177"/>
                </a:cubicBezTo>
                <a:lnTo>
                  <a:pt x="69668" y="426720"/>
                </a:lnTo>
                <a:cubicBezTo>
                  <a:pt x="72571" y="441234"/>
                  <a:pt x="80470" y="455609"/>
                  <a:pt x="78377" y="470262"/>
                </a:cubicBezTo>
                <a:cubicBezTo>
                  <a:pt x="66348" y="554462"/>
                  <a:pt x="55986" y="527069"/>
                  <a:pt x="34834" y="583474"/>
                </a:cubicBezTo>
                <a:cubicBezTo>
                  <a:pt x="29561" y="597536"/>
                  <a:pt x="19783" y="650020"/>
                  <a:pt x="17417" y="661851"/>
                </a:cubicBezTo>
                <a:cubicBezTo>
                  <a:pt x="20320" y="676365"/>
                  <a:pt x="19037" y="692400"/>
                  <a:pt x="26125" y="705394"/>
                </a:cubicBezTo>
                <a:cubicBezTo>
                  <a:pt x="36981" y="725298"/>
                  <a:pt x="57092" y="738781"/>
                  <a:pt x="69668" y="757645"/>
                </a:cubicBezTo>
                <a:cubicBezTo>
                  <a:pt x="89820" y="787874"/>
                  <a:pt x="94387" y="805675"/>
                  <a:pt x="104503" y="836022"/>
                </a:cubicBezTo>
                <a:cubicBezTo>
                  <a:pt x="101600" y="859245"/>
                  <a:pt x="101470" y="882986"/>
                  <a:pt x="95794" y="905691"/>
                </a:cubicBezTo>
                <a:cubicBezTo>
                  <a:pt x="92645" y="918285"/>
                  <a:pt x="83491" y="928593"/>
                  <a:pt x="78377" y="940525"/>
                </a:cubicBezTo>
                <a:cubicBezTo>
                  <a:pt x="74761" y="948963"/>
                  <a:pt x="72571" y="957942"/>
                  <a:pt x="69668" y="966651"/>
                </a:cubicBezTo>
                <a:cubicBezTo>
                  <a:pt x="75474" y="992777"/>
                  <a:pt x="77478" y="1020049"/>
                  <a:pt x="87085" y="1045028"/>
                </a:cubicBezTo>
                <a:cubicBezTo>
                  <a:pt x="104112" y="1089297"/>
                  <a:pt x="169364" y="1113554"/>
                  <a:pt x="200297" y="1132114"/>
                </a:cubicBezTo>
                <a:cubicBezTo>
                  <a:pt x="214811" y="1140823"/>
                  <a:pt x="227565" y="1153590"/>
                  <a:pt x="243840" y="1158240"/>
                </a:cubicBezTo>
                <a:cubicBezTo>
                  <a:pt x="355118" y="1190034"/>
                  <a:pt x="283699" y="1174485"/>
                  <a:pt x="461554" y="1184365"/>
                </a:cubicBezTo>
                <a:cubicBezTo>
                  <a:pt x="473438" y="1187336"/>
                  <a:pt x="530793" y="1202263"/>
                  <a:pt x="539931" y="1201782"/>
                </a:cubicBezTo>
                <a:cubicBezTo>
                  <a:pt x="580927" y="1199624"/>
                  <a:pt x="621211" y="1190171"/>
                  <a:pt x="661851" y="1184365"/>
                </a:cubicBezTo>
                <a:cubicBezTo>
                  <a:pt x="676365" y="1172754"/>
                  <a:pt x="694814" y="1164813"/>
                  <a:pt x="705394" y="1149531"/>
                </a:cubicBezTo>
                <a:cubicBezTo>
                  <a:pt x="721668" y="1126025"/>
                  <a:pt x="739038" y="1099719"/>
                  <a:pt x="740228" y="1071154"/>
                </a:cubicBezTo>
                <a:cubicBezTo>
                  <a:pt x="745339" y="948488"/>
                  <a:pt x="724086" y="974192"/>
                  <a:pt x="696685" y="905691"/>
                </a:cubicBezTo>
                <a:cubicBezTo>
                  <a:pt x="689866" y="888645"/>
                  <a:pt x="685074" y="870857"/>
                  <a:pt x="679268" y="853440"/>
                </a:cubicBezTo>
                <a:cubicBezTo>
                  <a:pt x="685074" y="809897"/>
                  <a:pt x="693499" y="766624"/>
                  <a:pt x="696685" y="722811"/>
                </a:cubicBezTo>
                <a:cubicBezTo>
                  <a:pt x="702562" y="642002"/>
                  <a:pt x="687157" y="458484"/>
                  <a:pt x="722811" y="339634"/>
                </a:cubicBezTo>
                <a:cubicBezTo>
                  <a:pt x="728086" y="322049"/>
                  <a:pt x="734422" y="304799"/>
                  <a:pt x="740228" y="287382"/>
                </a:cubicBezTo>
                <a:cubicBezTo>
                  <a:pt x="735009" y="193432"/>
                  <a:pt x="760091" y="121578"/>
                  <a:pt x="679268" y="60960"/>
                </a:cubicBezTo>
                <a:cubicBezTo>
                  <a:pt x="667657" y="52251"/>
                  <a:pt x="656971" y="42147"/>
                  <a:pt x="644434" y="34834"/>
                </a:cubicBezTo>
                <a:cubicBezTo>
                  <a:pt x="622007" y="21751"/>
                  <a:pt x="574765" y="0"/>
                  <a:pt x="574765" y="0"/>
                </a:cubicBezTo>
                <a:cubicBezTo>
                  <a:pt x="513805" y="2903"/>
                  <a:pt x="452703" y="3640"/>
                  <a:pt x="391885" y="8708"/>
                </a:cubicBezTo>
                <a:cubicBezTo>
                  <a:pt x="382737" y="9470"/>
                  <a:pt x="372730" y="11443"/>
                  <a:pt x="365760" y="17417"/>
                </a:cubicBezTo>
                <a:cubicBezTo>
                  <a:pt x="351647" y="29514"/>
                  <a:pt x="344068" y="47817"/>
                  <a:pt x="330925" y="60960"/>
                </a:cubicBezTo>
                <a:cubicBezTo>
                  <a:pt x="262428" y="129457"/>
                  <a:pt x="350002" y="18909"/>
                  <a:pt x="278674" y="104502"/>
                </a:cubicBezTo>
                <a:cubicBezTo>
                  <a:pt x="271973" y="112543"/>
                  <a:pt x="268068" y="122681"/>
                  <a:pt x="261257" y="130628"/>
                </a:cubicBezTo>
                <a:cubicBezTo>
                  <a:pt x="247978" y="146120"/>
                  <a:pt x="221629" y="173399"/>
                  <a:pt x="200297" y="182880"/>
                </a:cubicBezTo>
                <a:cubicBezTo>
                  <a:pt x="183520" y="190337"/>
                  <a:pt x="166404" y="200297"/>
                  <a:pt x="148045" y="200297"/>
                </a:cubicBezTo>
                <a:lnTo>
                  <a:pt x="121920" y="217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803719B-243D-12A7-9D8B-2EC193E74DC8}"/>
              </a:ext>
            </a:extLst>
          </p:cNvPr>
          <p:cNvSpPr/>
          <p:nvPr/>
        </p:nvSpPr>
        <p:spPr>
          <a:xfrm rot="15098604">
            <a:off x="3636766" y="3551336"/>
            <a:ext cx="1045268" cy="748936"/>
          </a:xfrm>
          <a:custGeom>
            <a:avLst/>
            <a:gdLst>
              <a:gd name="connsiteX0" fmla="*/ 113450 w 1262982"/>
              <a:gd name="connsiteY0" fmla="*/ 8709 h 1018903"/>
              <a:gd name="connsiteX1" fmla="*/ 113450 w 1262982"/>
              <a:gd name="connsiteY1" fmla="*/ 8709 h 1018903"/>
              <a:gd name="connsiteX2" fmla="*/ 43782 w 1262982"/>
              <a:gd name="connsiteY2" fmla="*/ 43543 h 1018903"/>
              <a:gd name="connsiteX3" fmla="*/ 26365 w 1262982"/>
              <a:gd name="connsiteY3" fmla="*/ 78377 h 1018903"/>
              <a:gd name="connsiteX4" fmla="*/ 8948 w 1262982"/>
              <a:gd name="connsiteY4" fmla="*/ 104503 h 1018903"/>
              <a:gd name="connsiteX5" fmla="*/ 239 w 1262982"/>
              <a:gd name="connsiteY5" fmla="*/ 174171 h 1018903"/>
              <a:gd name="connsiteX6" fmla="*/ 35073 w 1262982"/>
              <a:gd name="connsiteY6" fmla="*/ 252549 h 1018903"/>
              <a:gd name="connsiteX7" fmla="*/ 61199 w 1262982"/>
              <a:gd name="connsiteY7" fmla="*/ 296091 h 1018903"/>
              <a:gd name="connsiteX8" fmla="*/ 113450 w 1262982"/>
              <a:gd name="connsiteY8" fmla="*/ 339634 h 1018903"/>
              <a:gd name="connsiteX9" fmla="*/ 165702 w 1262982"/>
              <a:gd name="connsiteY9" fmla="*/ 374469 h 1018903"/>
              <a:gd name="connsiteX10" fmla="*/ 183119 w 1262982"/>
              <a:gd name="connsiteY10" fmla="*/ 400594 h 1018903"/>
              <a:gd name="connsiteX11" fmla="*/ 209245 w 1262982"/>
              <a:gd name="connsiteY11" fmla="*/ 409303 h 1018903"/>
              <a:gd name="connsiteX12" fmla="*/ 235370 w 1262982"/>
              <a:gd name="connsiteY12" fmla="*/ 426720 h 1018903"/>
              <a:gd name="connsiteX13" fmla="*/ 244079 w 1262982"/>
              <a:gd name="connsiteY13" fmla="*/ 452846 h 1018903"/>
              <a:gd name="connsiteX14" fmla="*/ 287622 w 1262982"/>
              <a:gd name="connsiteY14" fmla="*/ 513806 h 1018903"/>
              <a:gd name="connsiteX15" fmla="*/ 313748 w 1262982"/>
              <a:gd name="connsiteY15" fmla="*/ 836023 h 1018903"/>
              <a:gd name="connsiteX16" fmla="*/ 357290 w 1262982"/>
              <a:gd name="connsiteY16" fmla="*/ 914400 h 1018903"/>
              <a:gd name="connsiteX17" fmla="*/ 426959 w 1262982"/>
              <a:gd name="connsiteY17" fmla="*/ 975360 h 1018903"/>
              <a:gd name="connsiteX18" fmla="*/ 453085 w 1262982"/>
              <a:gd name="connsiteY18" fmla="*/ 984069 h 1018903"/>
              <a:gd name="connsiteX19" fmla="*/ 479210 w 1262982"/>
              <a:gd name="connsiteY19" fmla="*/ 1001486 h 1018903"/>
              <a:gd name="connsiteX20" fmla="*/ 548879 w 1262982"/>
              <a:gd name="connsiteY20" fmla="*/ 1018903 h 1018903"/>
              <a:gd name="connsiteX21" fmla="*/ 932056 w 1262982"/>
              <a:gd name="connsiteY21" fmla="*/ 984069 h 1018903"/>
              <a:gd name="connsiteX22" fmla="*/ 1036559 w 1262982"/>
              <a:gd name="connsiteY22" fmla="*/ 914400 h 1018903"/>
              <a:gd name="connsiteX23" fmla="*/ 1149770 w 1262982"/>
              <a:gd name="connsiteY23" fmla="*/ 783771 h 1018903"/>
              <a:gd name="connsiteX24" fmla="*/ 1184605 w 1262982"/>
              <a:gd name="connsiteY24" fmla="*/ 722811 h 1018903"/>
              <a:gd name="connsiteX25" fmla="*/ 1219439 w 1262982"/>
              <a:gd name="connsiteY25" fmla="*/ 670560 h 1018903"/>
              <a:gd name="connsiteX26" fmla="*/ 1262982 w 1262982"/>
              <a:gd name="connsiteY26" fmla="*/ 566057 h 1018903"/>
              <a:gd name="connsiteX27" fmla="*/ 1254273 w 1262982"/>
              <a:gd name="connsiteY27" fmla="*/ 365760 h 1018903"/>
              <a:gd name="connsiteX28" fmla="*/ 1210730 w 1262982"/>
              <a:gd name="connsiteY28" fmla="*/ 296091 h 1018903"/>
              <a:gd name="connsiteX29" fmla="*/ 1175896 w 1262982"/>
              <a:gd name="connsiteY29" fmla="*/ 235131 h 1018903"/>
              <a:gd name="connsiteX30" fmla="*/ 1141062 w 1262982"/>
              <a:gd name="connsiteY30" fmla="*/ 200297 h 1018903"/>
              <a:gd name="connsiteX31" fmla="*/ 1123645 w 1262982"/>
              <a:gd name="connsiteY31" fmla="*/ 165463 h 1018903"/>
              <a:gd name="connsiteX32" fmla="*/ 1062685 w 1262982"/>
              <a:gd name="connsiteY32" fmla="*/ 139337 h 1018903"/>
              <a:gd name="connsiteX33" fmla="*/ 1036559 w 1262982"/>
              <a:gd name="connsiteY33" fmla="*/ 130629 h 1018903"/>
              <a:gd name="connsiteX34" fmla="*/ 618548 w 1262982"/>
              <a:gd name="connsiteY34" fmla="*/ 87086 h 1018903"/>
              <a:gd name="connsiteX35" fmla="*/ 496628 w 1262982"/>
              <a:gd name="connsiteY35" fmla="*/ 52251 h 1018903"/>
              <a:gd name="connsiteX36" fmla="*/ 392125 w 1262982"/>
              <a:gd name="connsiteY36" fmla="*/ 34834 h 1018903"/>
              <a:gd name="connsiteX37" fmla="*/ 348582 w 1262982"/>
              <a:gd name="connsiteY37" fmla="*/ 26126 h 1018903"/>
              <a:gd name="connsiteX38" fmla="*/ 183119 w 1262982"/>
              <a:gd name="connsiteY38" fmla="*/ 0 h 1018903"/>
              <a:gd name="connsiteX39" fmla="*/ 113450 w 1262982"/>
              <a:gd name="connsiteY39" fmla="*/ 8709 h 10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62982" h="1018903">
                <a:moveTo>
                  <a:pt x="113450" y="8709"/>
                </a:moveTo>
                <a:lnTo>
                  <a:pt x="113450" y="8709"/>
                </a:lnTo>
                <a:cubicBezTo>
                  <a:pt x="90227" y="20320"/>
                  <a:pt x="64056" y="27324"/>
                  <a:pt x="43782" y="43543"/>
                </a:cubicBezTo>
                <a:cubicBezTo>
                  <a:pt x="33645" y="51653"/>
                  <a:pt x="32806" y="67106"/>
                  <a:pt x="26365" y="78377"/>
                </a:cubicBezTo>
                <a:cubicBezTo>
                  <a:pt x="21172" y="87464"/>
                  <a:pt x="14754" y="95794"/>
                  <a:pt x="8948" y="104503"/>
                </a:cubicBezTo>
                <a:cubicBezTo>
                  <a:pt x="6045" y="127726"/>
                  <a:pt x="-1428" y="150827"/>
                  <a:pt x="239" y="174171"/>
                </a:cubicBezTo>
                <a:cubicBezTo>
                  <a:pt x="2969" y="212398"/>
                  <a:pt x="17732" y="224803"/>
                  <a:pt x="35073" y="252549"/>
                </a:cubicBezTo>
                <a:cubicBezTo>
                  <a:pt x="44044" y="266902"/>
                  <a:pt x="49876" y="283510"/>
                  <a:pt x="61199" y="296091"/>
                </a:cubicBezTo>
                <a:cubicBezTo>
                  <a:pt x="76366" y="312943"/>
                  <a:pt x="96388" y="324704"/>
                  <a:pt x="113450" y="339634"/>
                </a:cubicBezTo>
                <a:cubicBezTo>
                  <a:pt x="148911" y="370662"/>
                  <a:pt x="109511" y="346372"/>
                  <a:pt x="165702" y="374469"/>
                </a:cubicBezTo>
                <a:cubicBezTo>
                  <a:pt x="171508" y="383177"/>
                  <a:pt x="174946" y="394056"/>
                  <a:pt x="183119" y="400594"/>
                </a:cubicBezTo>
                <a:cubicBezTo>
                  <a:pt x="190287" y="406329"/>
                  <a:pt x="201034" y="405198"/>
                  <a:pt x="209245" y="409303"/>
                </a:cubicBezTo>
                <a:cubicBezTo>
                  <a:pt x="218606" y="413984"/>
                  <a:pt x="226662" y="420914"/>
                  <a:pt x="235370" y="426720"/>
                </a:cubicBezTo>
                <a:cubicBezTo>
                  <a:pt x="238273" y="435429"/>
                  <a:pt x="239974" y="444635"/>
                  <a:pt x="244079" y="452846"/>
                </a:cubicBezTo>
                <a:cubicBezTo>
                  <a:pt x="250445" y="465578"/>
                  <a:pt x="281708" y="505920"/>
                  <a:pt x="287622" y="513806"/>
                </a:cubicBezTo>
                <a:cubicBezTo>
                  <a:pt x="331347" y="666844"/>
                  <a:pt x="294561" y="519436"/>
                  <a:pt x="313748" y="836023"/>
                </a:cubicBezTo>
                <a:cubicBezTo>
                  <a:pt x="315161" y="859339"/>
                  <a:pt x="349092" y="906202"/>
                  <a:pt x="357290" y="914400"/>
                </a:cubicBezTo>
                <a:cubicBezTo>
                  <a:pt x="380122" y="937232"/>
                  <a:pt x="398606" y="957639"/>
                  <a:pt x="426959" y="975360"/>
                </a:cubicBezTo>
                <a:cubicBezTo>
                  <a:pt x="434743" y="980225"/>
                  <a:pt x="444874" y="979964"/>
                  <a:pt x="453085" y="984069"/>
                </a:cubicBezTo>
                <a:cubicBezTo>
                  <a:pt x="462446" y="988750"/>
                  <a:pt x="469374" y="997909"/>
                  <a:pt x="479210" y="1001486"/>
                </a:cubicBezTo>
                <a:cubicBezTo>
                  <a:pt x="501707" y="1009667"/>
                  <a:pt x="525656" y="1013097"/>
                  <a:pt x="548879" y="1018903"/>
                </a:cubicBezTo>
                <a:cubicBezTo>
                  <a:pt x="676605" y="1007292"/>
                  <a:pt x="805353" y="1003944"/>
                  <a:pt x="932056" y="984069"/>
                </a:cubicBezTo>
                <a:cubicBezTo>
                  <a:pt x="956038" y="980307"/>
                  <a:pt x="1016926" y="931851"/>
                  <a:pt x="1036559" y="914400"/>
                </a:cubicBezTo>
                <a:cubicBezTo>
                  <a:pt x="1070652" y="884095"/>
                  <a:pt x="1136155" y="807597"/>
                  <a:pt x="1149770" y="783771"/>
                </a:cubicBezTo>
                <a:cubicBezTo>
                  <a:pt x="1161382" y="763451"/>
                  <a:pt x="1172339" y="742743"/>
                  <a:pt x="1184605" y="722811"/>
                </a:cubicBezTo>
                <a:cubicBezTo>
                  <a:pt x="1195576" y="704984"/>
                  <a:pt x="1208892" y="688641"/>
                  <a:pt x="1219439" y="670560"/>
                </a:cubicBezTo>
                <a:cubicBezTo>
                  <a:pt x="1246146" y="624776"/>
                  <a:pt x="1246600" y="615203"/>
                  <a:pt x="1262982" y="566057"/>
                </a:cubicBezTo>
                <a:cubicBezTo>
                  <a:pt x="1260079" y="499291"/>
                  <a:pt x="1261653" y="432180"/>
                  <a:pt x="1254273" y="365760"/>
                </a:cubicBezTo>
                <a:cubicBezTo>
                  <a:pt x="1251888" y="344291"/>
                  <a:pt x="1220581" y="311853"/>
                  <a:pt x="1210730" y="296091"/>
                </a:cubicBezTo>
                <a:cubicBezTo>
                  <a:pt x="1191724" y="265681"/>
                  <a:pt x="1198021" y="260944"/>
                  <a:pt x="1175896" y="235131"/>
                </a:cubicBezTo>
                <a:cubicBezTo>
                  <a:pt x="1165209" y="222663"/>
                  <a:pt x="1150915" y="213434"/>
                  <a:pt x="1141062" y="200297"/>
                </a:cubicBezTo>
                <a:cubicBezTo>
                  <a:pt x="1133273" y="189912"/>
                  <a:pt x="1131956" y="175436"/>
                  <a:pt x="1123645" y="165463"/>
                </a:cubicBezTo>
                <a:cubicBezTo>
                  <a:pt x="1107074" y="145578"/>
                  <a:pt x="1085359" y="145815"/>
                  <a:pt x="1062685" y="139337"/>
                </a:cubicBezTo>
                <a:cubicBezTo>
                  <a:pt x="1053859" y="136815"/>
                  <a:pt x="1045676" y="131702"/>
                  <a:pt x="1036559" y="130629"/>
                </a:cubicBezTo>
                <a:cubicBezTo>
                  <a:pt x="897428" y="114261"/>
                  <a:pt x="757885" y="101600"/>
                  <a:pt x="618548" y="87086"/>
                </a:cubicBezTo>
                <a:cubicBezTo>
                  <a:pt x="577908" y="75474"/>
                  <a:pt x="537812" y="61755"/>
                  <a:pt x="496628" y="52251"/>
                </a:cubicBezTo>
                <a:cubicBezTo>
                  <a:pt x="462218" y="44310"/>
                  <a:pt x="426902" y="40971"/>
                  <a:pt x="392125" y="34834"/>
                </a:cubicBezTo>
                <a:cubicBezTo>
                  <a:pt x="377548" y="32262"/>
                  <a:pt x="363203" y="28434"/>
                  <a:pt x="348582" y="26126"/>
                </a:cubicBezTo>
                <a:cubicBezTo>
                  <a:pt x="163259" y="-3135"/>
                  <a:pt x="284494" y="20276"/>
                  <a:pt x="183119" y="0"/>
                </a:cubicBezTo>
                <a:cubicBezTo>
                  <a:pt x="92007" y="18222"/>
                  <a:pt x="125062" y="7257"/>
                  <a:pt x="113450" y="870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604CB9A-29B6-213E-29DE-87C2FC49D543}"/>
              </a:ext>
            </a:extLst>
          </p:cNvPr>
          <p:cNvSpPr/>
          <p:nvPr/>
        </p:nvSpPr>
        <p:spPr>
          <a:xfrm>
            <a:off x="3304829" y="1193275"/>
            <a:ext cx="1829194" cy="1506976"/>
          </a:xfrm>
          <a:custGeom>
            <a:avLst/>
            <a:gdLst>
              <a:gd name="connsiteX0" fmla="*/ 114865 w 2056877"/>
              <a:gd name="connsiteY0" fmla="*/ 278674 h 1088571"/>
              <a:gd name="connsiteX1" fmla="*/ 114865 w 2056877"/>
              <a:gd name="connsiteY1" fmla="*/ 278674 h 1088571"/>
              <a:gd name="connsiteX2" fmla="*/ 27779 w 2056877"/>
              <a:gd name="connsiteY2" fmla="*/ 296091 h 1088571"/>
              <a:gd name="connsiteX3" fmla="*/ 1654 w 2056877"/>
              <a:gd name="connsiteY3" fmla="*/ 330925 h 1088571"/>
              <a:gd name="connsiteX4" fmla="*/ 10362 w 2056877"/>
              <a:gd name="connsiteY4" fmla="*/ 548640 h 1088571"/>
              <a:gd name="connsiteX5" fmla="*/ 97448 w 2056877"/>
              <a:gd name="connsiteY5" fmla="*/ 696685 h 1088571"/>
              <a:gd name="connsiteX6" fmla="*/ 140991 w 2056877"/>
              <a:gd name="connsiteY6" fmla="*/ 705394 h 1088571"/>
              <a:gd name="connsiteX7" fmla="*/ 167117 w 2056877"/>
              <a:gd name="connsiteY7" fmla="*/ 722811 h 1088571"/>
              <a:gd name="connsiteX8" fmla="*/ 863802 w 2056877"/>
              <a:gd name="connsiteY8" fmla="*/ 783771 h 1088571"/>
              <a:gd name="connsiteX9" fmla="*/ 959597 w 2056877"/>
              <a:gd name="connsiteY9" fmla="*/ 809897 h 1088571"/>
              <a:gd name="connsiteX10" fmla="*/ 1029265 w 2056877"/>
              <a:gd name="connsiteY10" fmla="*/ 844731 h 1088571"/>
              <a:gd name="connsiteX11" fmla="*/ 1055391 w 2056877"/>
              <a:gd name="connsiteY11" fmla="*/ 853440 h 1088571"/>
              <a:gd name="connsiteX12" fmla="*/ 1107642 w 2056877"/>
              <a:gd name="connsiteY12" fmla="*/ 888274 h 1088571"/>
              <a:gd name="connsiteX13" fmla="*/ 1133768 w 2056877"/>
              <a:gd name="connsiteY13" fmla="*/ 905691 h 1088571"/>
              <a:gd name="connsiteX14" fmla="*/ 1168602 w 2056877"/>
              <a:gd name="connsiteY14" fmla="*/ 931817 h 1088571"/>
              <a:gd name="connsiteX15" fmla="*/ 1194728 w 2056877"/>
              <a:gd name="connsiteY15" fmla="*/ 940525 h 1088571"/>
              <a:gd name="connsiteX16" fmla="*/ 1212145 w 2056877"/>
              <a:gd name="connsiteY16" fmla="*/ 957943 h 1088571"/>
              <a:gd name="connsiteX17" fmla="*/ 1290522 w 2056877"/>
              <a:gd name="connsiteY17" fmla="*/ 1001485 h 1088571"/>
              <a:gd name="connsiteX18" fmla="*/ 1386317 w 2056877"/>
              <a:gd name="connsiteY18" fmla="*/ 1027611 h 1088571"/>
              <a:gd name="connsiteX19" fmla="*/ 1586614 w 2056877"/>
              <a:gd name="connsiteY19" fmla="*/ 1079863 h 1088571"/>
              <a:gd name="connsiteX20" fmla="*/ 1708534 w 2056877"/>
              <a:gd name="connsiteY20" fmla="*/ 1088571 h 1088571"/>
              <a:gd name="connsiteX21" fmla="*/ 1900122 w 2056877"/>
              <a:gd name="connsiteY21" fmla="*/ 1079863 h 1088571"/>
              <a:gd name="connsiteX22" fmla="*/ 1952374 w 2056877"/>
              <a:gd name="connsiteY22" fmla="*/ 1053737 h 1088571"/>
              <a:gd name="connsiteX23" fmla="*/ 2030751 w 2056877"/>
              <a:gd name="connsiteY23" fmla="*/ 957943 h 1088571"/>
              <a:gd name="connsiteX24" fmla="*/ 2056877 w 2056877"/>
              <a:gd name="connsiteY24" fmla="*/ 870857 h 1088571"/>
              <a:gd name="connsiteX25" fmla="*/ 2030751 w 2056877"/>
              <a:gd name="connsiteY25" fmla="*/ 339634 h 1088571"/>
              <a:gd name="connsiteX26" fmla="*/ 2004625 w 2056877"/>
              <a:gd name="connsiteY26" fmla="*/ 226423 h 1088571"/>
              <a:gd name="connsiteX27" fmla="*/ 1952374 w 2056877"/>
              <a:gd name="connsiteY27" fmla="*/ 139337 h 1088571"/>
              <a:gd name="connsiteX28" fmla="*/ 1865288 w 2056877"/>
              <a:gd name="connsiteY28" fmla="*/ 87085 h 1088571"/>
              <a:gd name="connsiteX29" fmla="*/ 1804328 w 2056877"/>
              <a:gd name="connsiteY29" fmla="*/ 78377 h 1088571"/>
              <a:gd name="connsiteX30" fmla="*/ 1717242 w 2056877"/>
              <a:gd name="connsiteY30" fmla="*/ 87085 h 1088571"/>
              <a:gd name="connsiteX31" fmla="*/ 1612739 w 2056877"/>
              <a:gd name="connsiteY31" fmla="*/ 139337 h 1088571"/>
              <a:gd name="connsiteX32" fmla="*/ 1455985 w 2056877"/>
              <a:gd name="connsiteY32" fmla="*/ 182880 h 1088571"/>
              <a:gd name="connsiteX33" fmla="*/ 1377608 w 2056877"/>
              <a:gd name="connsiteY33" fmla="*/ 174171 h 1088571"/>
              <a:gd name="connsiteX34" fmla="*/ 1307939 w 2056877"/>
              <a:gd name="connsiteY34" fmla="*/ 113211 h 1088571"/>
              <a:gd name="connsiteX35" fmla="*/ 1220854 w 2056877"/>
              <a:gd name="connsiteY35" fmla="*/ 52251 h 1088571"/>
              <a:gd name="connsiteX36" fmla="*/ 977014 w 2056877"/>
              <a:gd name="connsiteY36" fmla="*/ 0 h 1088571"/>
              <a:gd name="connsiteX37" fmla="*/ 715757 w 2056877"/>
              <a:gd name="connsiteY37" fmla="*/ 8708 h 1088571"/>
              <a:gd name="connsiteX38" fmla="*/ 628671 w 2056877"/>
              <a:gd name="connsiteY38" fmla="*/ 60960 h 1088571"/>
              <a:gd name="connsiteX39" fmla="*/ 480625 w 2056877"/>
              <a:gd name="connsiteY39" fmla="*/ 165463 h 1088571"/>
              <a:gd name="connsiteX40" fmla="*/ 445791 w 2056877"/>
              <a:gd name="connsiteY40" fmla="*/ 200297 h 1088571"/>
              <a:gd name="connsiteX41" fmla="*/ 349997 w 2056877"/>
              <a:gd name="connsiteY41" fmla="*/ 243840 h 1088571"/>
              <a:gd name="connsiteX42" fmla="*/ 158408 w 2056877"/>
              <a:gd name="connsiteY42" fmla="*/ 261257 h 1088571"/>
              <a:gd name="connsiteX43" fmla="*/ 114865 w 2056877"/>
              <a:gd name="connsiteY43" fmla="*/ 278674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56877" h="1088571">
                <a:moveTo>
                  <a:pt x="114865" y="278674"/>
                </a:moveTo>
                <a:lnTo>
                  <a:pt x="114865" y="278674"/>
                </a:lnTo>
                <a:cubicBezTo>
                  <a:pt x="85836" y="284480"/>
                  <a:pt x="54658" y="283685"/>
                  <a:pt x="27779" y="296091"/>
                </a:cubicBezTo>
                <a:cubicBezTo>
                  <a:pt x="14601" y="302173"/>
                  <a:pt x="2653" y="316445"/>
                  <a:pt x="1654" y="330925"/>
                </a:cubicBezTo>
                <a:cubicBezTo>
                  <a:pt x="-3343" y="403383"/>
                  <a:pt x="3978" y="476291"/>
                  <a:pt x="10362" y="548640"/>
                </a:cubicBezTo>
                <a:cubicBezTo>
                  <a:pt x="17056" y="624508"/>
                  <a:pt x="30756" y="650514"/>
                  <a:pt x="97448" y="696685"/>
                </a:cubicBezTo>
                <a:cubicBezTo>
                  <a:pt x="109618" y="705110"/>
                  <a:pt x="126477" y="702491"/>
                  <a:pt x="140991" y="705394"/>
                </a:cubicBezTo>
                <a:cubicBezTo>
                  <a:pt x="149700" y="711200"/>
                  <a:pt x="157553" y="718560"/>
                  <a:pt x="167117" y="722811"/>
                </a:cubicBezTo>
                <a:cubicBezTo>
                  <a:pt x="441277" y="844661"/>
                  <a:pt x="378323" y="776303"/>
                  <a:pt x="863802" y="783771"/>
                </a:cubicBezTo>
                <a:cubicBezTo>
                  <a:pt x="887866" y="789787"/>
                  <a:pt x="942346" y="802997"/>
                  <a:pt x="959597" y="809897"/>
                </a:cubicBezTo>
                <a:cubicBezTo>
                  <a:pt x="983704" y="819540"/>
                  <a:pt x="1004634" y="836520"/>
                  <a:pt x="1029265" y="844731"/>
                </a:cubicBezTo>
                <a:cubicBezTo>
                  <a:pt x="1037974" y="847634"/>
                  <a:pt x="1047366" y="848982"/>
                  <a:pt x="1055391" y="853440"/>
                </a:cubicBezTo>
                <a:cubicBezTo>
                  <a:pt x="1073689" y="863606"/>
                  <a:pt x="1090225" y="876663"/>
                  <a:pt x="1107642" y="888274"/>
                </a:cubicBezTo>
                <a:cubicBezTo>
                  <a:pt x="1116351" y="894080"/>
                  <a:pt x="1125395" y="899411"/>
                  <a:pt x="1133768" y="905691"/>
                </a:cubicBezTo>
                <a:cubicBezTo>
                  <a:pt x="1145379" y="914400"/>
                  <a:pt x="1156000" y="924616"/>
                  <a:pt x="1168602" y="931817"/>
                </a:cubicBezTo>
                <a:cubicBezTo>
                  <a:pt x="1176572" y="936371"/>
                  <a:pt x="1186019" y="937622"/>
                  <a:pt x="1194728" y="940525"/>
                </a:cubicBezTo>
                <a:cubicBezTo>
                  <a:pt x="1200534" y="946331"/>
                  <a:pt x="1205734" y="952814"/>
                  <a:pt x="1212145" y="957943"/>
                </a:cubicBezTo>
                <a:cubicBezTo>
                  <a:pt x="1230954" y="972991"/>
                  <a:pt x="1272666" y="995183"/>
                  <a:pt x="1290522" y="1001485"/>
                </a:cubicBezTo>
                <a:cubicBezTo>
                  <a:pt x="1321733" y="1012501"/>
                  <a:pt x="1354493" y="1018518"/>
                  <a:pt x="1386317" y="1027611"/>
                </a:cubicBezTo>
                <a:cubicBezTo>
                  <a:pt x="1456310" y="1047609"/>
                  <a:pt x="1513120" y="1068975"/>
                  <a:pt x="1586614" y="1079863"/>
                </a:cubicBezTo>
                <a:cubicBezTo>
                  <a:pt x="1626918" y="1085834"/>
                  <a:pt x="1667894" y="1085668"/>
                  <a:pt x="1708534" y="1088571"/>
                </a:cubicBezTo>
                <a:cubicBezTo>
                  <a:pt x="1772397" y="1085668"/>
                  <a:pt x="1836836" y="1088904"/>
                  <a:pt x="1900122" y="1079863"/>
                </a:cubicBezTo>
                <a:cubicBezTo>
                  <a:pt x="1919399" y="1077109"/>
                  <a:pt x="1936796" y="1065421"/>
                  <a:pt x="1952374" y="1053737"/>
                </a:cubicBezTo>
                <a:cubicBezTo>
                  <a:pt x="1984751" y="1029454"/>
                  <a:pt x="2013833" y="995162"/>
                  <a:pt x="2030751" y="957943"/>
                </a:cubicBezTo>
                <a:cubicBezTo>
                  <a:pt x="2042528" y="932034"/>
                  <a:pt x="2049859" y="898927"/>
                  <a:pt x="2056877" y="870857"/>
                </a:cubicBezTo>
                <a:cubicBezTo>
                  <a:pt x="2031288" y="167186"/>
                  <a:pt x="2066555" y="572358"/>
                  <a:pt x="2030751" y="339634"/>
                </a:cubicBezTo>
                <a:cubicBezTo>
                  <a:pt x="2024130" y="296599"/>
                  <a:pt x="2024343" y="265859"/>
                  <a:pt x="2004625" y="226423"/>
                </a:cubicBezTo>
                <a:cubicBezTo>
                  <a:pt x="1989486" y="196144"/>
                  <a:pt x="1979456" y="159649"/>
                  <a:pt x="1952374" y="139337"/>
                </a:cubicBezTo>
                <a:cubicBezTo>
                  <a:pt x="1923103" y="117384"/>
                  <a:pt x="1902157" y="98429"/>
                  <a:pt x="1865288" y="87085"/>
                </a:cubicBezTo>
                <a:cubicBezTo>
                  <a:pt x="1845669" y="81049"/>
                  <a:pt x="1824648" y="81280"/>
                  <a:pt x="1804328" y="78377"/>
                </a:cubicBezTo>
                <a:cubicBezTo>
                  <a:pt x="1775299" y="81280"/>
                  <a:pt x="1745640" y="80403"/>
                  <a:pt x="1717242" y="87085"/>
                </a:cubicBezTo>
                <a:cubicBezTo>
                  <a:pt x="1637459" y="105857"/>
                  <a:pt x="1677739" y="112572"/>
                  <a:pt x="1612739" y="139337"/>
                </a:cubicBezTo>
                <a:cubicBezTo>
                  <a:pt x="1530288" y="173287"/>
                  <a:pt x="1525796" y="171244"/>
                  <a:pt x="1455985" y="182880"/>
                </a:cubicBezTo>
                <a:cubicBezTo>
                  <a:pt x="1429859" y="179977"/>
                  <a:pt x="1402363" y="183012"/>
                  <a:pt x="1377608" y="174171"/>
                </a:cubicBezTo>
                <a:cubicBezTo>
                  <a:pt x="1354599" y="165953"/>
                  <a:pt x="1327230" y="129746"/>
                  <a:pt x="1307939" y="113211"/>
                </a:cubicBezTo>
                <a:cubicBezTo>
                  <a:pt x="1294802" y="101951"/>
                  <a:pt x="1229738" y="55583"/>
                  <a:pt x="1220854" y="52251"/>
                </a:cubicBezTo>
                <a:cubicBezTo>
                  <a:pt x="1101344" y="7435"/>
                  <a:pt x="1082903" y="10588"/>
                  <a:pt x="977014" y="0"/>
                </a:cubicBezTo>
                <a:lnTo>
                  <a:pt x="715757" y="8708"/>
                </a:lnTo>
                <a:cubicBezTo>
                  <a:pt x="682411" y="14544"/>
                  <a:pt x="657557" y="43307"/>
                  <a:pt x="628671" y="60960"/>
                </a:cubicBezTo>
                <a:cubicBezTo>
                  <a:pt x="560778" y="102450"/>
                  <a:pt x="544552" y="111371"/>
                  <a:pt x="480625" y="165463"/>
                </a:cubicBezTo>
                <a:cubicBezTo>
                  <a:pt x="468090" y="176070"/>
                  <a:pt x="459244" y="190880"/>
                  <a:pt x="445791" y="200297"/>
                </a:cubicBezTo>
                <a:cubicBezTo>
                  <a:pt x="435474" y="207519"/>
                  <a:pt x="366732" y="239978"/>
                  <a:pt x="349997" y="243840"/>
                </a:cubicBezTo>
                <a:cubicBezTo>
                  <a:pt x="304576" y="254321"/>
                  <a:pt x="191076" y="256590"/>
                  <a:pt x="158408" y="261257"/>
                </a:cubicBezTo>
                <a:cubicBezTo>
                  <a:pt x="155535" y="261667"/>
                  <a:pt x="122122" y="275771"/>
                  <a:pt x="114865" y="27867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5E0B65-A44D-6F43-7CA4-72E738A2C5F2}"/>
              </a:ext>
            </a:extLst>
          </p:cNvPr>
          <p:cNvSpPr txBox="1"/>
          <p:nvPr/>
        </p:nvSpPr>
        <p:spPr>
          <a:xfrm>
            <a:off x="3433675" y="1716405"/>
            <a:ext cx="14547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Weather data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095D7F-741F-C88F-CB15-7F1E06896115}"/>
              </a:ext>
            </a:extLst>
          </p:cNvPr>
          <p:cNvCxnSpPr>
            <a:cxnSpLocks/>
          </p:cNvCxnSpPr>
          <p:nvPr/>
        </p:nvCxnSpPr>
        <p:spPr>
          <a:xfrm flipH="1">
            <a:off x="2008640" y="2228829"/>
            <a:ext cx="1501653" cy="1185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9BCA5-9482-C4B7-D754-0A6684198D09}"/>
              </a:ext>
            </a:extLst>
          </p:cNvPr>
          <p:cNvCxnSpPr>
            <a:cxnSpLocks/>
          </p:cNvCxnSpPr>
          <p:nvPr/>
        </p:nvCxnSpPr>
        <p:spPr>
          <a:xfrm flipH="1">
            <a:off x="4151764" y="2544885"/>
            <a:ext cx="224436" cy="895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104FB5-9DF0-E21B-CC9A-4C7E20209BA2}"/>
              </a:ext>
            </a:extLst>
          </p:cNvPr>
          <p:cNvCxnSpPr>
            <a:cxnSpLocks/>
          </p:cNvCxnSpPr>
          <p:nvPr/>
        </p:nvCxnSpPr>
        <p:spPr>
          <a:xfrm>
            <a:off x="4709577" y="2709407"/>
            <a:ext cx="390357" cy="995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EFCF84-7B1C-9B2E-E496-8AC407DB0D71}"/>
              </a:ext>
            </a:extLst>
          </p:cNvPr>
          <p:cNvCxnSpPr>
            <a:cxnSpLocks/>
          </p:cNvCxnSpPr>
          <p:nvPr/>
        </p:nvCxnSpPr>
        <p:spPr>
          <a:xfrm>
            <a:off x="5064599" y="2713738"/>
            <a:ext cx="1035460" cy="85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74CD0B-4A8A-7215-996D-9CEEB27E83CA}"/>
              </a:ext>
            </a:extLst>
          </p:cNvPr>
          <p:cNvCxnSpPr>
            <a:cxnSpLocks/>
          </p:cNvCxnSpPr>
          <p:nvPr/>
        </p:nvCxnSpPr>
        <p:spPr>
          <a:xfrm flipH="1">
            <a:off x="3004434" y="2311088"/>
            <a:ext cx="843562" cy="124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3243D1E-A906-C520-BF61-11DC2710B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463" y="5381624"/>
            <a:ext cx="2244437" cy="92652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3D94FF-30FB-6D38-12B3-198FC18F74BE}"/>
              </a:ext>
            </a:extLst>
          </p:cNvPr>
          <p:cNvCxnSpPr>
            <a:cxnSpLocks/>
          </p:cNvCxnSpPr>
          <p:nvPr/>
        </p:nvCxnSpPr>
        <p:spPr>
          <a:xfrm>
            <a:off x="1830429" y="4493181"/>
            <a:ext cx="1312550" cy="1029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19A141-A912-0BD4-162C-23BD2E0464C1}"/>
              </a:ext>
            </a:extLst>
          </p:cNvPr>
          <p:cNvCxnSpPr>
            <a:cxnSpLocks/>
          </p:cNvCxnSpPr>
          <p:nvPr/>
        </p:nvCxnSpPr>
        <p:spPr>
          <a:xfrm flipH="1">
            <a:off x="5221160" y="4263716"/>
            <a:ext cx="1163950" cy="1146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206548-DD1A-B3CE-A7E9-448C8D411A38}"/>
              </a:ext>
            </a:extLst>
          </p:cNvPr>
          <p:cNvCxnSpPr>
            <a:cxnSpLocks/>
          </p:cNvCxnSpPr>
          <p:nvPr/>
        </p:nvCxnSpPr>
        <p:spPr>
          <a:xfrm flipH="1">
            <a:off x="4519774" y="4185784"/>
            <a:ext cx="860882" cy="1246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920A07-C4B7-AE5B-E083-F768FCEDF494}"/>
              </a:ext>
            </a:extLst>
          </p:cNvPr>
          <p:cNvCxnSpPr>
            <a:cxnSpLocks/>
          </p:cNvCxnSpPr>
          <p:nvPr/>
        </p:nvCxnSpPr>
        <p:spPr>
          <a:xfrm>
            <a:off x="4077463" y="4480193"/>
            <a:ext cx="26674" cy="947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8207DA-B93C-65FD-628F-23AFD01531BB}"/>
              </a:ext>
            </a:extLst>
          </p:cNvPr>
          <p:cNvCxnSpPr>
            <a:cxnSpLocks/>
          </p:cNvCxnSpPr>
          <p:nvPr/>
        </p:nvCxnSpPr>
        <p:spPr>
          <a:xfrm>
            <a:off x="3068678" y="4311341"/>
            <a:ext cx="502926" cy="1116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2902475-B103-3A24-D5C3-0BA05E36A103}"/>
              </a:ext>
            </a:extLst>
          </p:cNvPr>
          <p:cNvSpPr txBox="1"/>
          <p:nvPr/>
        </p:nvSpPr>
        <p:spPr>
          <a:xfrm>
            <a:off x="2592243" y="5784620"/>
            <a:ext cx="47130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>
                <a:ea typeface="Calibri"/>
                <a:cs typeface="Calibri"/>
              </a:rPr>
              <a:t>m^3/s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BE5BD6-CA8B-6AE8-1943-F5470C5A808B}"/>
              </a:ext>
            </a:extLst>
          </p:cNvPr>
          <p:cNvSpPr txBox="1"/>
          <p:nvPr/>
        </p:nvSpPr>
        <p:spPr>
          <a:xfrm>
            <a:off x="3865128" y="6308495"/>
            <a:ext cx="47130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>
                <a:ea typeface="Calibri"/>
                <a:cs typeface="Calibri"/>
              </a:rPr>
              <a:t>Date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5FD690-9552-36E7-CD9B-F43D5A6080DE}"/>
              </a:ext>
            </a:extLst>
          </p:cNvPr>
          <p:cNvSpPr txBox="1"/>
          <p:nvPr/>
        </p:nvSpPr>
        <p:spPr>
          <a:xfrm>
            <a:off x="8044751" y="2626339"/>
            <a:ext cx="327572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Use the daily median of the five simulations as our final simulation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08B9-1B99-4DAB-EB44-6044C586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360000" tIns="251999" rIns="360000" bIns="45720" anchor="t" anchorCtr="0">
            <a:noAutofit/>
          </a:bodyPr>
          <a:lstStyle/>
          <a:p>
            <a:r>
              <a:rPr lang="en-US">
                <a:latin typeface="Arial"/>
                <a:cs typeface="Arial"/>
              </a:rPr>
              <a:t>Cross-validation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BC4A6-9DC7-0EED-1A9A-96F9833F591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Georgia"/>
                <a:cs typeface="Arial"/>
              </a:rPr>
              <a:t>Gauged catchment performance: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Georgia"/>
                <a:cs typeface="Arial"/>
              </a:rPr>
              <a:t>Training data from 1990-2020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Georgia"/>
                <a:cs typeface="Arial"/>
              </a:rPr>
              <a:t>Test data from 2021-2023</a:t>
            </a:r>
          </a:p>
          <a:p>
            <a:r>
              <a:rPr lang="en-US">
                <a:latin typeface="Georgia"/>
                <a:cs typeface="Arial"/>
              </a:rPr>
              <a:t>Ungauged catchment performance: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Georgia"/>
                <a:cs typeface="Arial"/>
              </a:rPr>
              <a:t>Use data from all but one catchments, to simulate streamflow in that catchment</a:t>
            </a:r>
          </a:p>
          <a:p>
            <a:r>
              <a:rPr lang="en-US">
                <a:latin typeface="Georgia"/>
                <a:cs typeface="Arial"/>
              </a:rPr>
              <a:t>Compare performance against </a:t>
            </a:r>
            <a:r>
              <a:rPr lang="en-US" i="1" err="1">
                <a:latin typeface="Georgia"/>
                <a:cs typeface="Arial"/>
              </a:rPr>
              <a:t>seNorge</a:t>
            </a:r>
            <a:r>
              <a:rPr lang="en-US" i="1">
                <a:latin typeface="Georgia"/>
                <a:cs typeface="Arial"/>
              </a:rPr>
              <a:t> </a:t>
            </a:r>
            <a:r>
              <a:rPr lang="en-US" i="1" err="1">
                <a:latin typeface="Georgia"/>
                <a:cs typeface="Arial"/>
              </a:rPr>
              <a:t>avrenning</a:t>
            </a:r>
            <a:r>
              <a:rPr lang="en-US">
                <a:latin typeface="Georgia"/>
                <a:cs typeface="Arial"/>
              </a:rPr>
              <a:t>, NVEs national gridded runoff data product (made from a regional HBV model)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1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7817-5F20-EDA6-A288-632CAF4EC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360000" tIns="251999" rIns="360000" bIns="45720" anchor="t" anchorCtr="0">
            <a:noAutofit/>
          </a:bodyPr>
          <a:lstStyle/>
          <a:p>
            <a:r>
              <a:rPr lang="en-US">
                <a:latin typeface="Arial"/>
                <a:cs typeface="Arial"/>
              </a:rPr>
              <a:t>HBV results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37947-C10E-9E53-3337-C72E7E7EF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90" y="1379381"/>
            <a:ext cx="11010900" cy="4762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670A46-822E-7934-E0B4-A25A80357B03}"/>
              </a:ext>
            </a:extLst>
          </p:cNvPr>
          <p:cNvSpPr/>
          <p:nvPr/>
        </p:nvSpPr>
        <p:spPr>
          <a:xfrm>
            <a:off x="4112285" y="2450471"/>
            <a:ext cx="1361372" cy="29668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22F92F-1CBF-84AA-54DF-56AE3ED017FA}"/>
              </a:ext>
            </a:extLst>
          </p:cNvPr>
          <p:cNvSpPr/>
          <p:nvPr/>
        </p:nvSpPr>
        <p:spPr>
          <a:xfrm>
            <a:off x="8142299" y="2450471"/>
            <a:ext cx="1361372" cy="29668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FD9140-45E1-0A6F-4D16-5DD3C9A91F5F}"/>
              </a:ext>
            </a:extLst>
          </p:cNvPr>
          <p:cNvSpPr/>
          <p:nvPr/>
        </p:nvSpPr>
        <p:spPr>
          <a:xfrm>
            <a:off x="10369921" y="3547289"/>
            <a:ext cx="1361372" cy="1096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CBE72-3F7B-3F8B-18A8-851ECA7A0CE1}"/>
              </a:ext>
            </a:extLst>
          </p:cNvPr>
          <p:cNvSpPr txBox="1"/>
          <p:nvPr/>
        </p:nvSpPr>
        <p:spPr>
          <a:xfrm>
            <a:off x="10341665" y="3576029"/>
            <a:ext cx="86590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Calibri"/>
                <a:cs typeface="Calibri"/>
              </a:rPr>
              <a:t>NVE 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6B754-45DE-5A44-3BA4-AECD31C39064}"/>
              </a:ext>
            </a:extLst>
          </p:cNvPr>
          <p:cNvSpPr txBox="1"/>
          <p:nvPr/>
        </p:nvSpPr>
        <p:spPr>
          <a:xfrm>
            <a:off x="10341663" y="3853120"/>
            <a:ext cx="138545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err="1">
                <a:ea typeface="Calibri"/>
                <a:cs typeface="Calibri"/>
              </a:rPr>
              <a:t>SeNorge</a:t>
            </a:r>
            <a:r>
              <a:rPr lang="en-US" sz="1000">
                <a:ea typeface="Calibri"/>
                <a:cs typeface="Calibri"/>
              </a:rPr>
              <a:t> </a:t>
            </a:r>
            <a:r>
              <a:rPr lang="en-US" sz="1000" err="1">
                <a:ea typeface="Calibri"/>
                <a:cs typeface="Calibri"/>
              </a:rPr>
              <a:t>avrenning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4B463-696B-C687-5A77-F98AC4D83F5E}"/>
              </a:ext>
            </a:extLst>
          </p:cNvPr>
          <p:cNvSpPr txBox="1"/>
          <p:nvPr/>
        </p:nvSpPr>
        <p:spPr>
          <a:xfrm>
            <a:off x="10341663" y="4164846"/>
            <a:ext cx="138545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Calibri"/>
                <a:cs typeface="Calibri"/>
              </a:rPr>
              <a:t>NVE + </a:t>
            </a:r>
            <a:r>
              <a:rPr lang="en-US" sz="1000" err="1">
                <a:ea typeface="Calibri"/>
                <a:cs typeface="Calibri"/>
              </a:rPr>
              <a:t>Småkraft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65068A-3640-BAE8-9039-A0D9F1DA980B}"/>
              </a:ext>
            </a:extLst>
          </p:cNvPr>
          <p:cNvSpPr txBox="1"/>
          <p:nvPr/>
        </p:nvSpPr>
        <p:spPr>
          <a:xfrm>
            <a:off x="10341664" y="4407302"/>
            <a:ext cx="109681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err="1">
                <a:ea typeface="Calibri"/>
                <a:cs typeface="Calibri"/>
              </a:rPr>
              <a:t>Småkraft</a:t>
            </a:r>
            <a:r>
              <a:rPr lang="en-US" sz="1000">
                <a:ea typeface="Calibri"/>
                <a:cs typeface="Calibri"/>
              </a:rPr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2052162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14BB-D9EB-CE1E-5455-C5E936FC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360000" tIns="251999" rIns="360000" bIns="45720" anchor="t" anchorCtr="0">
            <a:noAutofit/>
          </a:bodyPr>
          <a:lstStyle/>
          <a:p>
            <a:r>
              <a:rPr lang="en-US">
                <a:latin typeface="Arial"/>
                <a:cs typeface="Arial"/>
              </a:rPr>
              <a:t>HBV results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300AEE9-CE83-7513-87C8-7F7900EEBC0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96378" y="1338741"/>
            <a:ext cx="10394826" cy="4801402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A57C29-2DE9-69FE-26AF-D84EC68A2FC2}"/>
              </a:ext>
            </a:extLst>
          </p:cNvPr>
          <p:cNvSpPr/>
          <p:nvPr/>
        </p:nvSpPr>
        <p:spPr>
          <a:xfrm>
            <a:off x="4064660" y="2459996"/>
            <a:ext cx="1361372" cy="29668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04FD53-8052-73A3-E72E-36706F3FE09A}"/>
              </a:ext>
            </a:extLst>
          </p:cNvPr>
          <p:cNvSpPr/>
          <p:nvPr/>
        </p:nvSpPr>
        <p:spPr>
          <a:xfrm>
            <a:off x="8212798" y="2459996"/>
            <a:ext cx="1361372" cy="29668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9D6720-1AF2-AE3B-A660-B0608C7D8CC7}"/>
              </a:ext>
            </a:extLst>
          </p:cNvPr>
          <p:cNvSpPr/>
          <p:nvPr/>
        </p:nvSpPr>
        <p:spPr>
          <a:xfrm>
            <a:off x="10450739" y="3593471"/>
            <a:ext cx="1361372" cy="1096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1952C-6C97-D514-6A0B-A46A125331BB}"/>
              </a:ext>
            </a:extLst>
          </p:cNvPr>
          <p:cNvSpPr txBox="1"/>
          <p:nvPr/>
        </p:nvSpPr>
        <p:spPr>
          <a:xfrm>
            <a:off x="10422483" y="3622211"/>
            <a:ext cx="86590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Calibri"/>
                <a:cs typeface="Calibri"/>
              </a:rPr>
              <a:t>NVE only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E21957-7EC2-7CB7-B463-03B7FD5D0A7F}"/>
              </a:ext>
            </a:extLst>
          </p:cNvPr>
          <p:cNvSpPr txBox="1"/>
          <p:nvPr/>
        </p:nvSpPr>
        <p:spPr>
          <a:xfrm>
            <a:off x="10422481" y="3899302"/>
            <a:ext cx="138545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err="1">
                <a:ea typeface="Calibri"/>
                <a:cs typeface="Calibri"/>
              </a:rPr>
              <a:t>SeNorge</a:t>
            </a:r>
            <a:r>
              <a:rPr lang="en-US" sz="1000">
                <a:ea typeface="Calibri"/>
                <a:cs typeface="Calibri"/>
              </a:rPr>
              <a:t> </a:t>
            </a:r>
            <a:r>
              <a:rPr lang="en-US" sz="1000" err="1">
                <a:ea typeface="Calibri"/>
                <a:cs typeface="Calibri"/>
              </a:rPr>
              <a:t>avrenning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AC449-2FDB-56A2-F198-BB76F55C4414}"/>
              </a:ext>
            </a:extLst>
          </p:cNvPr>
          <p:cNvSpPr txBox="1"/>
          <p:nvPr/>
        </p:nvSpPr>
        <p:spPr>
          <a:xfrm>
            <a:off x="10422481" y="4211028"/>
            <a:ext cx="138545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Calibri"/>
                <a:cs typeface="Calibri"/>
              </a:rPr>
              <a:t>NVE + </a:t>
            </a:r>
            <a:r>
              <a:rPr lang="en-US" sz="1000" err="1">
                <a:ea typeface="Calibri"/>
                <a:cs typeface="Calibri"/>
              </a:rPr>
              <a:t>Småkraft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DA5C39-99AA-F1B3-9354-E54C96B87083}"/>
              </a:ext>
            </a:extLst>
          </p:cNvPr>
          <p:cNvSpPr txBox="1"/>
          <p:nvPr/>
        </p:nvSpPr>
        <p:spPr>
          <a:xfrm>
            <a:off x="10422482" y="4453484"/>
            <a:ext cx="109681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err="1">
                <a:ea typeface="Calibri"/>
                <a:cs typeface="Calibri"/>
              </a:rPr>
              <a:t>Småkraft</a:t>
            </a:r>
            <a:r>
              <a:rPr lang="en-US" sz="1000">
                <a:ea typeface="Calibri"/>
                <a:cs typeface="Calibri"/>
              </a:rPr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2076156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CD9C-CBD2-1E36-2F38-D2A5F02C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360000" tIns="251999" rIns="360000" bIns="45720" anchor="t" anchorCtr="0">
            <a:noAutofit/>
          </a:bodyPr>
          <a:lstStyle/>
          <a:p>
            <a:r>
              <a:rPr lang="en-US" sz="4000">
                <a:latin typeface="Arial"/>
                <a:cs typeface="Arial"/>
              </a:rPr>
              <a:t>Switching to data-driven hydrological models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114E7-7698-C5C4-ABCC-44123C3554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Georgia"/>
                <a:cs typeface="Arial"/>
              </a:rPr>
              <a:t>We have data from &gt;300 catchments, but the conceptual model makes it impossible to use more than a fraction of these to predict streamflow</a:t>
            </a:r>
          </a:p>
          <a:p>
            <a:r>
              <a:rPr lang="en-US">
                <a:latin typeface="Georgia"/>
                <a:cs typeface="Arial"/>
              </a:rPr>
              <a:t>Data-driven models are made to use as much data as possible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6B17-B436-8118-73DF-2D26F6A3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6" y="431658"/>
            <a:ext cx="11626865" cy="800803"/>
          </a:xfrm>
        </p:spPr>
        <p:txBody>
          <a:bodyPr vert="horz" lIns="360000" tIns="251999" rIns="360000" bIns="45720" anchor="t" anchorCtr="0"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Second model: Long Short-Term Memory (LSTM)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8360B-0868-BE7E-A967-955498750B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732" y="1690790"/>
            <a:ext cx="6595505" cy="4190569"/>
          </a:xfrm>
        </p:spPr>
        <p:txBody>
          <a:bodyPr lIns="91440" tIns="45720" rIns="91440" bIns="45720" anchor="t"/>
          <a:lstStyle/>
          <a:p>
            <a:r>
              <a:rPr lang="en-US">
                <a:latin typeface="Georgia"/>
                <a:cs typeface="Arial"/>
              </a:rPr>
              <a:t>Type of recurrent neural network</a:t>
            </a:r>
            <a:endParaRPr lang="en-US"/>
          </a:p>
          <a:p>
            <a:r>
              <a:rPr lang="en-US">
                <a:latin typeface="Georgia"/>
                <a:cs typeface="Arial"/>
              </a:rPr>
              <a:t>Has performed very well in the literature</a:t>
            </a:r>
            <a:endParaRPr lang="en-US"/>
          </a:p>
          <a:p>
            <a:r>
              <a:rPr lang="en-US">
                <a:latin typeface="Georgia"/>
                <a:cs typeface="Arial"/>
              </a:rPr>
              <a:t>Python implementation in the </a:t>
            </a:r>
            <a:r>
              <a:rPr lang="en-US" err="1">
                <a:latin typeface="Georgia"/>
                <a:cs typeface="Arial"/>
              </a:rPr>
              <a:t>neuralhydrology</a:t>
            </a:r>
            <a:r>
              <a:rPr lang="en-US">
                <a:latin typeface="Georgia"/>
                <a:cs typeface="Arial"/>
              </a:rPr>
              <a:t> package</a:t>
            </a:r>
            <a:endParaRPr lang="en-US"/>
          </a:p>
          <a:p>
            <a:r>
              <a:rPr lang="en-US">
                <a:latin typeface="Georgia"/>
                <a:cs typeface="Arial"/>
              </a:rPr>
              <a:t>Input: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Georgia"/>
                <a:cs typeface="Arial"/>
              </a:rPr>
              <a:t>Daily precipitation and temperature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Georgia"/>
                <a:cs typeface="Arial"/>
              </a:rPr>
              <a:t>Elevation (hypsometric curves)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Georgia"/>
                <a:cs typeface="Arial"/>
              </a:rPr>
              <a:t>Static catchment covariates used for donor-matching with the HBV model</a:t>
            </a:r>
            <a:endParaRPr lang="en-US"/>
          </a:p>
          <a:p>
            <a:endParaRPr lang="en-US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6966C54-BF1A-4972-DD8B-828DD1F91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15" y="2340171"/>
            <a:ext cx="5706585" cy="25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F495AF-DD1E-B550-614A-8DAC30DB69B1}"/>
              </a:ext>
            </a:extLst>
          </p:cNvPr>
          <p:cNvSpPr txBox="1"/>
          <p:nvPr/>
        </p:nvSpPr>
        <p:spPr>
          <a:xfrm>
            <a:off x="8359609" y="4992364"/>
            <a:ext cx="3367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By </a:t>
            </a:r>
            <a:r>
              <a:rPr lang="en-US" sz="800" err="1"/>
              <a:t>fdeloche</a:t>
            </a:r>
            <a:r>
              <a:rPr lang="en-US" sz="800"/>
              <a:t> - </a:t>
            </a:r>
            <a:r>
              <a:rPr lang="en-US" sz="800" err="1"/>
              <a:t>Treball</a:t>
            </a:r>
            <a:r>
              <a:rPr lang="en-US" sz="800"/>
              <a:t> </a:t>
            </a:r>
            <a:r>
              <a:rPr lang="en-US" sz="800" err="1"/>
              <a:t>propi</a:t>
            </a:r>
            <a:r>
              <a:rPr lang="en-US" sz="800"/>
              <a:t>, CC BY-SA 4.0, </a:t>
            </a:r>
            <a:r>
              <a:rPr lang="en-US" sz="800">
                <a:hlinkClick r:id="rId3"/>
              </a:rPr>
              <a:t>https://commons.wikimedia.org/w/index.php?curid=60149410</a:t>
            </a:r>
            <a:r>
              <a:rPr lang="en-US" sz="800"/>
              <a:t> 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33605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FB03-4CF8-45CC-C77D-22795168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360000" tIns="251999" rIns="360000" bIns="45720" anchor="t" anchorCtr="0">
            <a:noAutofit/>
          </a:bodyPr>
          <a:lstStyle/>
          <a:p>
            <a:r>
              <a:rPr lang="en-US">
                <a:latin typeface="Arial"/>
                <a:cs typeface="Arial"/>
              </a:rPr>
              <a:t>Calibration (model training)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D5EB3-2F37-85EE-EDDC-8ED8B6919F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Georgia"/>
                <a:cs typeface="Arial"/>
              </a:rPr>
              <a:t>Global calibration, using all available catchments (minus validation/test data)</a:t>
            </a:r>
          </a:p>
          <a:p>
            <a:r>
              <a:rPr lang="en-US">
                <a:latin typeface="Georgia"/>
                <a:cs typeface="Arial"/>
              </a:rPr>
              <a:t>Loss function: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Georgia"/>
                <a:cs typeface="Arial"/>
              </a:rPr>
              <a:t>NVE data: Simulate streamflow and compute NSE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latin typeface="Georgia"/>
                <a:cs typeface="Arial"/>
              </a:rPr>
              <a:t>Småkraft</a:t>
            </a:r>
            <a:r>
              <a:rPr lang="en-US">
                <a:latin typeface="Georgia"/>
                <a:cs typeface="Arial"/>
              </a:rPr>
              <a:t> data: Simulate streamflow, compute power production, then compute NSE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6F47E-9D15-AC6B-4122-FCEF8DBD5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0EB7-FCEB-D34D-3944-996865CEC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360000" tIns="251999" rIns="360000" bIns="45720" anchor="t" anchorCtr="0">
            <a:noAutofit/>
          </a:bodyPr>
          <a:lstStyle/>
          <a:p>
            <a:r>
              <a:rPr lang="en-US">
                <a:latin typeface="Arial"/>
                <a:cs typeface="Arial"/>
              </a:rPr>
              <a:t>Results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6EB8F-84F2-1548-1377-BBCA16E6A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90" y="1379381"/>
            <a:ext cx="11010900" cy="4762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FB3BC7-220C-F536-C7B6-71DE555A4ADB}"/>
              </a:ext>
            </a:extLst>
          </p:cNvPr>
          <p:cNvSpPr/>
          <p:nvPr/>
        </p:nvSpPr>
        <p:spPr>
          <a:xfrm>
            <a:off x="10404557" y="3547289"/>
            <a:ext cx="1361372" cy="1096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71D4CA-D80B-15D4-B829-D13EE813815D}"/>
              </a:ext>
            </a:extLst>
          </p:cNvPr>
          <p:cNvSpPr txBox="1"/>
          <p:nvPr/>
        </p:nvSpPr>
        <p:spPr>
          <a:xfrm>
            <a:off x="10376301" y="3576029"/>
            <a:ext cx="86590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Calibri"/>
                <a:cs typeface="Calibri"/>
              </a:rPr>
              <a:t>NVE only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3FBBE-47E2-0D18-CBFE-EEB808FA681E}"/>
              </a:ext>
            </a:extLst>
          </p:cNvPr>
          <p:cNvSpPr txBox="1"/>
          <p:nvPr/>
        </p:nvSpPr>
        <p:spPr>
          <a:xfrm>
            <a:off x="10376299" y="3853120"/>
            <a:ext cx="138545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err="1">
                <a:ea typeface="Calibri"/>
                <a:cs typeface="Calibri"/>
              </a:rPr>
              <a:t>SeNorge</a:t>
            </a:r>
            <a:r>
              <a:rPr lang="en-US" sz="1000">
                <a:ea typeface="Calibri"/>
                <a:cs typeface="Calibri"/>
              </a:rPr>
              <a:t> </a:t>
            </a:r>
            <a:r>
              <a:rPr lang="en-US" sz="1000" err="1">
                <a:ea typeface="Calibri"/>
                <a:cs typeface="Calibri"/>
              </a:rPr>
              <a:t>avrenning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FAF462-5294-FE3D-83FD-B01826C44F76}"/>
              </a:ext>
            </a:extLst>
          </p:cNvPr>
          <p:cNvSpPr txBox="1"/>
          <p:nvPr/>
        </p:nvSpPr>
        <p:spPr>
          <a:xfrm>
            <a:off x="10376299" y="4164846"/>
            <a:ext cx="138545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Calibri"/>
                <a:cs typeface="Calibri"/>
              </a:rPr>
              <a:t>NVE + </a:t>
            </a:r>
            <a:r>
              <a:rPr lang="en-US" sz="1000" err="1">
                <a:ea typeface="Calibri"/>
                <a:cs typeface="Calibri"/>
              </a:rPr>
              <a:t>Småkraft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82D934-1367-A3DF-6978-2926570326E5}"/>
              </a:ext>
            </a:extLst>
          </p:cNvPr>
          <p:cNvSpPr txBox="1"/>
          <p:nvPr/>
        </p:nvSpPr>
        <p:spPr>
          <a:xfrm>
            <a:off x="10376300" y="4407302"/>
            <a:ext cx="109681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err="1">
                <a:ea typeface="Calibri"/>
                <a:cs typeface="Calibri"/>
              </a:rPr>
              <a:t>Småkraft</a:t>
            </a:r>
            <a:r>
              <a:rPr lang="en-US" sz="1000">
                <a:ea typeface="Calibri"/>
                <a:cs typeface="Calibri"/>
              </a:rPr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3438838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BC2C8-8C07-E7A0-6316-EA8519FBD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5566-F900-4E85-BB7A-DB3810430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360000" tIns="251999" rIns="360000" bIns="45720" anchor="t" anchorCtr="0">
            <a:noAutofit/>
          </a:bodyPr>
          <a:lstStyle/>
          <a:p>
            <a:r>
              <a:rPr lang="en-US">
                <a:latin typeface="Arial"/>
                <a:cs typeface="Arial"/>
              </a:rPr>
              <a:t>Results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9D5783-26DC-C97B-49DB-8D660A2FF54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96378" y="1338741"/>
            <a:ext cx="10394826" cy="4801402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DF2260-D956-FFFF-0FAD-6D7E3FBD15C6}"/>
              </a:ext>
            </a:extLst>
          </p:cNvPr>
          <p:cNvSpPr/>
          <p:nvPr/>
        </p:nvSpPr>
        <p:spPr>
          <a:xfrm>
            <a:off x="10450739" y="3593471"/>
            <a:ext cx="1361372" cy="1096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93DA4-E344-022A-3D45-71AD0E829683}"/>
              </a:ext>
            </a:extLst>
          </p:cNvPr>
          <p:cNvSpPr txBox="1"/>
          <p:nvPr/>
        </p:nvSpPr>
        <p:spPr>
          <a:xfrm>
            <a:off x="10422483" y="3622211"/>
            <a:ext cx="86590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Calibri"/>
                <a:cs typeface="Calibri"/>
              </a:rPr>
              <a:t>NVE only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F4355-50AC-FC49-4D59-7DBCF5FC55AB}"/>
              </a:ext>
            </a:extLst>
          </p:cNvPr>
          <p:cNvSpPr txBox="1"/>
          <p:nvPr/>
        </p:nvSpPr>
        <p:spPr>
          <a:xfrm>
            <a:off x="10422481" y="3899302"/>
            <a:ext cx="138545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err="1">
                <a:ea typeface="Calibri"/>
                <a:cs typeface="Calibri"/>
              </a:rPr>
              <a:t>SeNorge</a:t>
            </a:r>
            <a:r>
              <a:rPr lang="en-US" sz="1000">
                <a:ea typeface="Calibri"/>
                <a:cs typeface="Calibri"/>
              </a:rPr>
              <a:t> </a:t>
            </a:r>
            <a:r>
              <a:rPr lang="en-US" sz="1000" err="1">
                <a:ea typeface="Calibri"/>
                <a:cs typeface="Calibri"/>
              </a:rPr>
              <a:t>avrenning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28093-C9F9-D277-5325-042FE0CF8081}"/>
              </a:ext>
            </a:extLst>
          </p:cNvPr>
          <p:cNvSpPr txBox="1"/>
          <p:nvPr/>
        </p:nvSpPr>
        <p:spPr>
          <a:xfrm>
            <a:off x="10422481" y="4211028"/>
            <a:ext cx="138545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Calibri"/>
                <a:cs typeface="Calibri"/>
              </a:rPr>
              <a:t>NVE + </a:t>
            </a:r>
            <a:r>
              <a:rPr lang="en-US" sz="1000" err="1">
                <a:ea typeface="Calibri"/>
                <a:cs typeface="Calibri"/>
              </a:rPr>
              <a:t>Småkraft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4C81B1-D6C8-DBF6-E1CD-DBA966597E6E}"/>
              </a:ext>
            </a:extLst>
          </p:cNvPr>
          <p:cNvSpPr txBox="1"/>
          <p:nvPr/>
        </p:nvSpPr>
        <p:spPr>
          <a:xfrm>
            <a:off x="10422482" y="4453484"/>
            <a:ext cx="109681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err="1">
                <a:ea typeface="Calibri"/>
                <a:cs typeface="Calibri"/>
              </a:rPr>
              <a:t>Småkraft</a:t>
            </a:r>
            <a:r>
              <a:rPr lang="en-US" sz="1000">
                <a:ea typeface="Calibri"/>
                <a:cs typeface="Calibri"/>
              </a:rPr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327955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Text Box 11, Tekstboks">
            <a:extLst>
              <a:ext uri="{FF2B5EF4-FFF2-40B4-BE49-F238E27FC236}">
                <a16:creationId xmlns:a16="http://schemas.microsoft.com/office/drawing/2014/main" id="{47D0DF15-3045-DDB9-96A9-65016D966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-5127625"/>
            <a:ext cx="9334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Et bilde som inneholder kart, Jorden, Verden&#10;&#10;KI-generert innhold kan være feil.">
            <a:extLst>
              <a:ext uri="{FF2B5EF4-FFF2-40B4-BE49-F238E27FC236}">
                <a16:creationId xmlns:a16="http://schemas.microsoft.com/office/drawing/2014/main" id="{7FD07D7D-D573-ACFD-C18D-8EB1409A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21" y="1248559"/>
            <a:ext cx="3690069" cy="51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A green field with trees and a mountain&#10;&#10;AI-generated content may be incorrect.">
            <a:extLst>
              <a:ext uri="{FF2B5EF4-FFF2-40B4-BE49-F238E27FC236}">
                <a16:creationId xmlns:a16="http://schemas.microsoft.com/office/drawing/2014/main" id="{90AA7F83-AF42-1986-FAAA-53B26B8F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225" y="-5127625"/>
            <a:ext cx="7553325" cy="1068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77E329E-6972-D1BB-B194-53D1D4350C8E}"/>
              </a:ext>
            </a:extLst>
          </p:cNvPr>
          <p:cNvSpPr/>
          <p:nvPr/>
        </p:nvSpPr>
        <p:spPr>
          <a:xfrm>
            <a:off x="0" y="1404734"/>
            <a:ext cx="7114032" cy="4802387"/>
          </a:xfrm>
          <a:prstGeom prst="rect">
            <a:avLst/>
          </a:prstGeom>
          <a:solidFill>
            <a:srgbClr val="EEF7F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TekstSylinder 7">
            <a:extLst>
              <a:ext uri="{FF2B5EF4-FFF2-40B4-BE49-F238E27FC236}">
                <a16:creationId xmlns:a16="http://schemas.microsoft.com/office/drawing/2014/main" id="{1D9DDEB8-632D-B113-FFB4-A573D7D7A5A9}"/>
              </a:ext>
            </a:extLst>
          </p:cNvPr>
          <p:cNvSpPr txBox="1"/>
          <p:nvPr/>
        </p:nvSpPr>
        <p:spPr>
          <a:xfrm>
            <a:off x="41275" y="6241995"/>
            <a:ext cx="4630557" cy="923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600">
                <a:solidFill>
                  <a:srgbClr val="474747"/>
                </a:solidFill>
                <a:latin typeface="Arial" panose="020B0604020202020204"/>
                <a:cs typeface="Arial"/>
              </a:rPr>
              <a:t>1) NVE Q4 2024</a:t>
            </a:r>
          </a:p>
        </p:txBody>
      </p:sp>
      <p:graphicFrame>
        <p:nvGraphicFramePr>
          <p:cNvPr id="43" name="Chart 6">
            <a:extLst>
              <a:ext uri="{FF2B5EF4-FFF2-40B4-BE49-F238E27FC236}">
                <a16:creationId xmlns:a16="http://schemas.microsoft.com/office/drawing/2014/main" id="{D12C29C8-8FB4-1C9F-5E29-C20972C88A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933161"/>
              </p:ext>
            </p:extLst>
          </p:nvPr>
        </p:nvGraphicFramePr>
        <p:xfrm>
          <a:off x="2026148" y="2009625"/>
          <a:ext cx="5187007" cy="384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itle 1">
            <a:extLst>
              <a:ext uri="{FF2B5EF4-FFF2-40B4-BE49-F238E27FC236}">
                <a16:creationId xmlns:a16="http://schemas.microsoft.com/office/drawing/2014/main" id="{9C002539-A9C3-B1EB-6849-56E00B890247}"/>
              </a:ext>
            </a:extLst>
          </p:cNvPr>
          <p:cNvSpPr txBox="1">
            <a:spLocks/>
          </p:cNvSpPr>
          <p:nvPr/>
        </p:nvSpPr>
        <p:spPr>
          <a:xfrm>
            <a:off x="332276" y="1777787"/>
            <a:ext cx="1659636" cy="1384995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500" b="1" kern="120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600">
                <a:solidFill>
                  <a:srgbClr val="34657F"/>
                </a:solidFill>
                <a:cs typeface="Arial" panose="020B0604020202020204" pitchFamily="34" charset="0"/>
              </a:rPr>
              <a:t>32 %</a:t>
            </a:r>
            <a:r>
              <a:rPr lang="en-GB" sz="3600" b="0">
                <a:solidFill>
                  <a:srgbClr val="34657F"/>
                </a:solidFill>
                <a:cs typeface="Arial" panose="020B0604020202020204" pitchFamily="34" charset="0"/>
              </a:rPr>
              <a:t> </a:t>
            </a:r>
            <a:br>
              <a:rPr lang="en-GB" sz="1800" b="0">
                <a:solidFill>
                  <a:srgbClr val="34657F"/>
                </a:solidFill>
                <a:cs typeface="Arial" panose="020B0604020202020204" pitchFamily="34" charset="0"/>
              </a:rPr>
            </a:br>
            <a:r>
              <a:rPr lang="en-GB" sz="1800" b="0">
                <a:solidFill>
                  <a:srgbClr val="34657F"/>
                </a:solidFill>
                <a:cs typeface="Arial" panose="020B0604020202020204" pitchFamily="34" charset="0"/>
              </a:rPr>
              <a:t>of 1.039 GWh under construction</a:t>
            </a:r>
            <a:endParaRPr lang="en-GB" sz="1800" b="0" baseline="30000">
              <a:solidFill>
                <a:srgbClr val="34657F"/>
              </a:solidFill>
              <a:cs typeface="Arial" panose="020B0604020202020204" pitchFamily="34" charset="0"/>
            </a:endParaRPr>
          </a:p>
        </p:txBody>
      </p:sp>
      <p:pic>
        <p:nvPicPr>
          <p:cNvPr id="45" name="Picture 5">
            <a:extLst>
              <a:ext uri="{FF2B5EF4-FFF2-40B4-BE49-F238E27FC236}">
                <a16:creationId xmlns:a16="http://schemas.microsoft.com/office/drawing/2014/main" id="{2B0F0993-FA1D-6790-3367-F6C2AD54A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6808" y="3212867"/>
            <a:ext cx="1706010" cy="362048"/>
          </a:xfrm>
          <a:prstGeom prst="rect">
            <a:avLst/>
          </a:prstGeom>
        </p:spPr>
      </p:pic>
      <p:grpSp>
        <p:nvGrpSpPr>
          <p:cNvPr id="46" name="Gruppe 272">
            <a:extLst>
              <a:ext uri="{FF2B5EF4-FFF2-40B4-BE49-F238E27FC236}">
                <a16:creationId xmlns:a16="http://schemas.microsoft.com/office/drawing/2014/main" id="{7F9F82CC-1C00-E289-218C-E60D5CFE8BF7}"/>
              </a:ext>
            </a:extLst>
          </p:cNvPr>
          <p:cNvGrpSpPr/>
          <p:nvPr/>
        </p:nvGrpSpPr>
        <p:grpSpPr>
          <a:xfrm>
            <a:off x="267389" y="4808659"/>
            <a:ext cx="2878147" cy="1132366"/>
            <a:chOff x="584200" y="3949693"/>
            <a:chExt cx="1776012" cy="721525"/>
          </a:xfrm>
        </p:grpSpPr>
        <p:grpSp>
          <p:nvGrpSpPr>
            <p:cNvPr id="47" name="Group 297">
              <a:extLst>
                <a:ext uri="{FF2B5EF4-FFF2-40B4-BE49-F238E27FC236}">
                  <a16:creationId xmlns:a16="http://schemas.microsoft.com/office/drawing/2014/main" id="{33D531AD-41BE-EE00-8540-9919C0B52BAC}"/>
                </a:ext>
              </a:extLst>
            </p:cNvPr>
            <p:cNvGrpSpPr/>
            <p:nvPr/>
          </p:nvGrpSpPr>
          <p:grpSpPr>
            <a:xfrm>
              <a:off x="584200" y="3949693"/>
              <a:ext cx="1776012" cy="107861"/>
              <a:chOff x="452189" y="4162018"/>
              <a:chExt cx="1776012" cy="107861"/>
            </a:xfrm>
          </p:grpSpPr>
          <p:sp>
            <p:nvSpPr>
              <p:cNvPr id="63" name="Rectangle 8">
                <a:extLst>
                  <a:ext uri="{FF2B5EF4-FFF2-40B4-BE49-F238E27FC236}">
                    <a16:creationId xmlns:a16="http://schemas.microsoft.com/office/drawing/2014/main" id="{C3BBED4D-851E-2766-B588-5E65EBF16C37}"/>
                  </a:ext>
                </a:extLst>
              </p:cNvPr>
              <p:cNvSpPr/>
              <p:nvPr/>
            </p:nvSpPr>
            <p:spPr>
              <a:xfrm>
                <a:off x="452189" y="4175908"/>
                <a:ext cx="80080" cy="80080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4" name="Title 1">
                <a:extLst>
                  <a:ext uri="{FF2B5EF4-FFF2-40B4-BE49-F238E27FC236}">
                    <a16:creationId xmlns:a16="http://schemas.microsoft.com/office/drawing/2014/main" id="{864FC0AB-0BE3-5B47-9B46-D2BAFC2B7D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643" y="4162018"/>
                <a:ext cx="1626558" cy="107861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sp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1500" b="1" kern="1200" cap="non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j-ea"/>
                    <a:cs typeface="Arial" panose="020B0604020202020204" pitchFamily="34" charset="0"/>
                  </a:rPr>
                  <a:t>Upgrades</a:t>
                </a:r>
              </a:p>
            </p:txBody>
          </p:sp>
        </p:grpSp>
        <p:grpSp>
          <p:nvGrpSpPr>
            <p:cNvPr id="48" name="Group 296">
              <a:extLst>
                <a:ext uri="{FF2B5EF4-FFF2-40B4-BE49-F238E27FC236}">
                  <a16:creationId xmlns:a16="http://schemas.microsoft.com/office/drawing/2014/main" id="{689D7566-A764-6989-9501-B727294492DC}"/>
                </a:ext>
              </a:extLst>
            </p:cNvPr>
            <p:cNvGrpSpPr/>
            <p:nvPr/>
          </p:nvGrpSpPr>
          <p:grpSpPr>
            <a:xfrm>
              <a:off x="584200" y="4072426"/>
              <a:ext cx="1776012" cy="107861"/>
              <a:chOff x="452189" y="4286772"/>
              <a:chExt cx="1776012" cy="107861"/>
            </a:xfrm>
          </p:grpSpPr>
          <p:sp>
            <p:nvSpPr>
              <p:cNvPr id="61" name="Rectangle 12">
                <a:extLst>
                  <a:ext uri="{FF2B5EF4-FFF2-40B4-BE49-F238E27FC236}">
                    <a16:creationId xmlns:a16="http://schemas.microsoft.com/office/drawing/2014/main" id="{C6471CB1-098B-918D-F3C3-D4C914CE2BBD}"/>
                  </a:ext>
                </a:extLst>
              </p:cNvPr>
              <p:cNvSpPr/>
              <p:nvPr/>
            </p:nvSpPr>
            <p:spPr>
              <a:xfrm>
                <a:off x="452189" y="4300662"/>
                <a:ext cx="80080" cy="80080"/>
              </a:xfrm>
              <a:prstGeom prst="rect">
                <a:avLst/>
              </a:prstGeom>
              <a:solidFill>
                <a:srgbClr val="D5C6A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Title 1">
                <a:extLst>
                  <a:ext uri="{FF2B5EF4-FFF2-40B4-BE49-F238E27FC236}">
                    <a16:creationId xmlns:a16="http://schemas.microsoft.com/office/drawing/2014/main" id="{94CD070A-59CD-853D-952D-02852F304E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643" y="4286772"/>
                <a:ext cx="1626558" cy="107861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sp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1500" b="1" kern="1200" cap="non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j-ea"/>
                    <a:cs typeface="Arial" panose="020B0604020202020204" pitchFamily="34" charset="0"/>
                  </a:rPr>
                  <a:t>Solar</a:t>
                </a:r>
              </a:p>
            </p:txBody>
          </p:sp>
        </p:grpSp>
        <p:grpSp>
          <p:nvGrpSpPr>
            <p:cNvPr id="49" name="Group 295">
              <a:extLst>
                <a:ext uri="{FF2B5EF4-FFF2-40B4-BE49-F238E27FC236}">
                  <a16:creationId xmlns:a16="http://schemas.microsoft.com/office/drawing/2014/main" id="{17BAFD0E-A6CE-C544-1177-35854289769B}"/>
                </a:ext>
              </a:extLst>
            </p:cNvPr>
            <p:cNvGrpSpPr/>
            <p:nvPr/>
          </p:nvGrpSpPr>
          <p:grpSpPr>
            <a:xfrm>
              <a:off x="584200" y="4195159"/>
              <a:ext cx="1776012" cy="107861"/>
              <a:chOff x="452189" y="4411526"/>
              <a:chExt cx="1776012" cy="107861"/>
            </a:xfrm>
          </p:grpSpPr>
          <p:sp>
            <p:nvSpPr>
              <p:cNvPr id="59" name="Rectangle 16">
                <a:extLst>
                  <a:ext uri="{FF2B5EF4-FFF2-40B4-BE49-F238E27FC236}">
                    <a16:creationId xmlns:a16="http://schemas.microsoft.com/office/drawing/2014/main" id="{8F210B29-5DF5-2A60-A7BE-2C8E50BEDCEC}"/>
                  </a:ext>
                </a:extLst>
              </p:cNvPr>
              <p:cNvSpPr/>
              <p:nvPr/>
            </p:nvSpPr>
            <p:spPr>
              <a:xfrm>
                <a:off x="452189" y="4425416"/>
                <a:ext cx="80080" cy="80080"/>
              </a:xfrm>
              <a:prstGeom prst="rect">
                <a:avLst/>
              </a:prstGeom>
              <a:solidFill>
                <a:srgbClr val="B9A065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Title 1">
                <a:extLst>
                  <a:ext uri="{FF2B5EF4-FFF2-40B4-BE49-F238E27FC236}">
                    <a16:creationId xmlns:a16="http://schemas.microsoft.com/office/drawing/2014/main" id="{BC0F069E-D564-E3E3-A781-2611209A57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643" y="4411526"/>
                <a:ext cx="1626558" cy="107861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sp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1500" b="1" kern="1200" cap="non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j-ea"/>
                    <a:cs typeface="Arial" panose="020B0604020202020204" pitchFamily="34" charset="0"/>
                  </a:rPr>
                  <a:t>Wind power</a:t>
                </a:r>
              </a:p>
            </p:txBody>
          </p:sp>
        </p:grpSp>
        <p:grpSp>
          <p:nvGrpSpPr>
            <p:cNvPr id="50" name="Group 294">
              <a:extLst>
                <a:ext uri="{FF2B5EF4-FFF2-40B4-BE49-F238E27FC236}">
                  <a16:creationId xmlns:a16="http://schemas.microsoft.com/office/drawing/2014/main" id="{6D89E860-2E1F-DF18-60DC-AAD425004447}"/>
                </a:ext>
              </a:extLst>
            </p:cNvPr>
            <p:cNvGrpSpPr/>
            <p:nvPr/>
          </p:nvGrpSpPr>
          <p:grpSpPr>
            <a:xfrm>
              <a:off x="584200" y="4317892"/>
              <a:ext cx="1776012" cy="107861"/>
              <a:chOff x="1140455" y="4161450"/>
              <a:chExt cx="1776012" cy="107861"/>
            </a:xfrm>
          </p:grpSpPr>
          <p:sp>
            <p:nvSpPr>
              <p:cNvPr id="57" name="Rectangle 19">
                <a:extLst>
                  <a:ext uri="{FF2B5EF4-FFF2-40B4-BE49-F238E27FC236}">
                    <a16:creationId xmlns:a16="http://schemas.microsoft.com/office/drawing/2014/main" id="{27D315A0-705C-93E3-5FEA-80784AE9068A}"/>
                  </a:ext>
                </a:extLst>
              </p:cNvPr>
              <p:cNvSpPr/>
              <p:nvPr/>
            </p:nvSpPr>
            <p:spPr>
              <a:xfrm>
                <a:off x="1140455" y="4175340"/>
                <a:ext cx="80080" cy="80080"/>
              </a:xfrm>
              <a:prstGeom prst="rect">
                <a:avLst/>
              </a:prstGeom>
              <a:solidFill>
                <a:srgbClr val="53AFD3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Title 1">
                <a:extLst>
                  <a:ext uri="{FF2B5EF4-FFF2-40B4-BE49-F238E27FC236}">
                    <a16:creationId xmlns:a16="http://schemas.microsoft.com/office/drawing/2014/main" id="{7015D7DE-BD5D-304F-6D13-CDE66FB27B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9909" y="4161450"/>
                <a:ext cx="1626558" cy="107861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sp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1500" b="1" kern="1200" cap="non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j-ea"/>
                    <a:cs typeface="Arial" panose="020B0604020202020204" pitchFamily="34" charset="0"/>
                  </a:rPr>
                  <a:t>Large scale hydro </a:t>
                </a:r>
              </a:p>
            </p:txBody>
          </p:sp>
        </p:grpSp>
        <p:grpSp>
          <p:nvGrpSpPr>
            <p:cNvPr id="51" name="Group 293">
              <a:extLst>
                <a:ext uri="{FF2B5EF4-FFF2-40B4-BE49-F238E27FC236}">
                  <a16:creationId xmlns:a16="http://schemas.microsoft.com/office/drawing/2014/main" id="{CB0FF8FA-ADB9-3F55-73B1-91FCFDF75CD0}"/>
                </a:ext>
              </a:extLst>
            </p:cNvPr>
            <p:cNvGrpSpPr/>
            <p:nvPr/>
          </p:nvGrpSpPr>
          <p:grpSpPr>
            <a:xfrm>
              <a:off x="584200" y="4440625"/>
              <a:ext cx="1776012" cy="107861"/>
              <a:chOff x="1140455" y="4286204"/>
              <a:chExt cx="1776012" cy="107861"/>
            </a:xfrm>
          </p:grpSpPr>
          <p:sp>
            <p:nvSpPr>
              <p:cNvPr id="55" name="Rectangle 22">
                <a:extLst>
                  <a:ext uri="{FF2B5EF4-FFF2-40B4-BE49-F238E27FC236}">
                    <a16:creationId xmlns:a16="http://schemas.microsoft.com/office/drawing/2014/main" id="{572FB8C2-192E-EA9C-65C6-95D551C080AF}"/>
                  </a:ext>
                </a:extLst>
              </p:cNvPr>
              <p:cNvSpPr/>
              <p:nvPr/>
            </p:nvSpPr>
            <p:spPr>
              <a:xfrm>
                <a:off x="1140455" y="4300094"/>
                <a:ext cx="80080" cy="80080"/>
              </a:xfrm>
              <a:prstGeom prst="rect">
                <a:avLst/>
              </a:prstGeom>
              <a:solidFill>
                <a:srgbClr val="53AFD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itle 1">
                <a:extLst>
                  <a:ext uri="{FF2B5EF4-FFF2-40B4-BE49-F238E27FC236}">
                    <a16:creationId xmlns:a16="http://schemas.microsoft.com/office/drawing/2014/main" id="{B6C40176-3020-A3FB-B091-34CC9BD467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9909" y="4286204"/>
                <a:ext cx="1626558" cy="107861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sp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1500" b="1" kern="1200" cap="non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j-ea"/>
                    <a:cs typeface="Arial" panose="020B0604020202020204" pitchFamily="34" charset="0"/>
                  </a:rPr>
                  <a:t>Other, new small-scale hydro </a:t>
                </a:r>
              </a:p>
            </p:txBody>
          </p:sp>
        </p:grpSp>
        <p:grpSp>
          <p:nvGrpSpPr>
            <p:cNvPr id="52" name="Group 292">
              <a:extLst>
                <a:ext uri="{FF2B5EF4-FFF2-40B4-BE49-F238E27FC236}">
                  <a16:creationId xmlns:a16="http://schemas.microsoft.com/office/drawing/2014/main" id="{0356985A-3038-2DA5-9B5D-277EAD2326FE}"/>
                </a:ext>
              </a:extLst>
            </p:cNvPr>
            <p:cNvGrpSpPr/>
            <p:nvPr/>
          </p:nvGrpSpPr>
          <p:grpSpPr>
            <a:xfrm>
              <a:off x="584200" y="4563357"/>
              <a:ext cx="1776012" cy="107861"/>
              <a:chOff x="1140455" y="4410957"/>
              <a:chExt cx="1776012" cy="107861"/>
            </a:xfrm>
          </p:grpSpPr>
          <p:sp>
            <p:nvSpPr>
              <p:cNvPr id="53" name="Rectangle 25">
                <a:extLst>
                  <a:ext uri="{FF2B5EF4-FFF2-40B4-BE49-F238E27FC236}">
                    <a16:creationId xmlns:a16="http://schemas.microsoft.com/office/drawing/2014/main" id="{77333ADD-2A6B-4C41-45DD-E2B2681156EE}"/>
                  </a:ext>
                </a:extLst>
              </p:cNvPr>
              <p:cNvSpPr/>
              <p:nvPr/>
            </p:nvSpPr>
            <p:spPr>
              <a:xfrm>
                <a:off x="1140455" y="4424847"/>
                <a:ext cx="80080" cy="80080"/>
              </a:xfrm>
              <a:prstGeom prst="rect">
                <a:avLst/>
              </a:prstGeom>
              <a:solidFill>
                <a:srgbClr val="53AFD3">
                  <a:lumMod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Title 1">
                <a:extLst>
                  <a:ext uri="{FF2B5EF4-FFF2-40B4-BE49-F238E27FC236}">
                    <a16:creationId xmlns:a16="http://schemas.microsoft.com/office/drawing/2014/main" id="{C6D3DFAB-1E7A-EF28-19D2-98E35FB46C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9909" y="4410957"/>
                <a:ext cx="1626558" cy="107861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sp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1500" b="1" kern="1200" cap="non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j-ea"/>
                    <a:cs typeface="Arial" panose="020B0604020202020204" pitchFamily="34" charset="0"/>
                  </a:rPr>
                  <a:t>Småkraft</a:t>
                </a: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j-ea"/>
                    <a:cs typeface="Arial" panose="020B0604020202020204" pitchFamily="34" charset="0"/>
                  </a:rPr>
                  <a:t> AS</a:t>
                </a:r>
              </a:p>
            </p:txBody>
          </p:sp>
        </p:grpSp>
      </p:grpSp>
      <p:sp>
        <p:nvSpPr>
          <p:cNvPr id="1025" name="Title 1">
            <a:extLst>
              <a:ext uri="{FF2B5EF4-FFF2-40B4-BE49-F238E27FC236}">
                <a16:creationId xmlns:a16="http://schemas.microsoft.com/office/drawing/2014/main" id="{7AB2C0B1-1EE9-5A25-34AB-60BF67E4A523}"/>
              </a:ext>
            </a:extLst>
          </p:cNvPr>
          <p:cNvSpPr txBox="1">
            <a:spLocks/>
          </p:cNvSpPr>
          <p:nvPr/>
        </p:nvSpPr>
        <p:spPr>
          <a:xfrm>
            <a:off x="304800" y="401070"/>
            <a:ext cx="11691191" cy="847489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251999" rIns="360000" bIns="4572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1C582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err="1">
                <a:latin typeface="Arial"/>
                <a:cs typeface="Arial"/>
              </a:rPr>
              <a:t>Småkraft</a:t>
            </a:r>
            <a:r>
              <a:rPr lang="en-US">
                <a:latin typeface="Arial"/>
                <a:cs typeface="Arial"/>
              </a:rPr>
              <a:t> 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71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4363-EFDE-7AC6-0D80-87CC8F16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360000" tIns="251999" rIns="360000" bIns="45720" anchor="t" anchorCtr="0">
            <a:noAutofit/>
          </a:bodyPr>
          <a:lstStyle/>
          <a:p>
            <a:r>
              <a:rPr lang="en-US">
                <a:latin typeface="Arial"/>
                <a:cs typeface="Arial"/>
              </a:rPr>
              <a:t>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6DFF-9F6C-6812-609B-52AA5FAA44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Georgia"/>
                <a:cs typeface="Arial"/>
              </a:rPr>
              <a:t>LSTM beats HBV in most settings, even in gauged catchments</a:t>
            </a:r>
          </a:p>
          <a:p>
            <a:r>
              <a:rPr lang="en-US">
                <a:latin typeface="Georgia"/>
                <a:cs typeface="Arial"/>
              </a:rPr>
              <a:t>However: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Georgia"/>
                <a:cs typeface="Arial"/>
              </a:rPr>
              <a:t>LSTM is a black box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Georgia"/>
                <a:cs typeface="Arial"/>
              </a:rPr>
              <a:t>LSTM is not physically consistent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Georgia"/>
                <a:cs typeface="Arial"/>
              </a:rPr>
              <a:t>Balancing NVE/</a:t>
            </a:r>
            <a:r>
              <a:rPr lang="en-US" err="1">
                <a:latin typeface="Georgia"/>
                <a:cs typeface="Arial"/>
              </a:rPr>
              <a:t>Småkraft</a:t>
            </a:r>
            <a:r>
              <a:rPr lang="en-US">
                <a:latin typeface="Georgia"/>
                <a:cs typeface="Arial"/>
              </a:rPr>
              <a:t> data in the LSTM is difficult, especially in the upper tail</a:t>
            </a:r>
          </a:p>
          <a:p>
            <a:pPr>
              <a:buFont typeface="Courier New" panose="020B0604020202020204" pitchFamily="34" charset="0"/>
              <a:buChar char="o"/>
            </a:pPr>
            <a:r>
              <a:rPr lang="en-US">
                <a:latin typeface="Georgia"/>
                <a:cs typeface="Arial"/>
              </a:rPr>
              <a:t>Combining NVE/</a:t>
            </a:r>
            <a:r>
              <a:rPr lang="en-US" err="1">
                <a:latin typeface="Georgia"/>
                <a:cs typeface="Arial"/>
              </a:rPr>
              <a:t>Småkraft</a:t>
            </a:r>
            <a:r>
              <a:rPr lang="en-US">
                <a:latin typeface="Georgia"/>
                <a:cs typeface="Arial"/>
              </a:rPr>
              <a:t> data works, but not as well as we had hoped</a:t>
            </a:r>
            <a:endParaRPr lang="en-US"/>
          </a:p>
          <a:p>
            <a:pPr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9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65E44-83F8-B747-52FC-AECFD975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work – hourly streamflow forecast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F8441-C241-2EC6-F5DC-3F43ABDEE7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Motivation: </a:t>
            </a:r>
          </a:p>
          <a:p>
            <a:r>
              <a:rPr lang="en-US"/>
              <a:t>Day-ahead nominations and imbalance costs</a:t>
            </a:r>
          </a:p>
          <a:p>
            <a:r>
              <a:rPr lang="en-US"/>
              <a:t>Production planning for power plants with small reservoirs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Data:</a:t>
            </a:r>
          </a:p>
          <a:p>
            <a:r>
              <a:rPr lang="en-US"/>
              <a:t>Hourly streamflow observations from NVE</a:t>
            </a:r>
          </a:p>
          <a:p>
            <a:r>
              <a:rPr lang="en-US"/>
              <a:t>Production data and back-calculated inflow from </a:t>
            </a:r>
            <a:r>
              <a:rPr lang="en-US" err="1"/>
              <a:t>Småkraft</a:t>
            </a:r>
            <a:r>
              <a:rPr lang="en-US"/>
              <a:t> </a:t>
            </a:r>
          </a:p>
          <a:p>
            <a:r>
              <a:rPr lang="en-US"/>
              <a:t>NORA3 atmosphere hindcast</a:t>
            </a:r>
          </a:p>
          <a:p>
            <a:r>
              <a:rPr lang="en-US"/>
              <a:t>MEPS ensemble forecast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40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694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2A9E7-00BD-71EA-0D65-6FB0C848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D6F713-46D5-51EC-B925-87DD663DEA0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838668" y="1568279"/>
            <a:ext cx="8545421" cy="4329178"/>
          </a:xfrm>
        </p:spPr>
      </p:pic>
    </p:spTree>
    <p:extLst>
      <p:ext uri="{BB962C8B-B14F-4D97-AF65-F5344CB8AC3E}">
        <p14:creationId xmlns:p14="http://schemas.microsoft.com/office/powerpoint/2010/main" val="1077180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915B-6187-0736-80FA-931974DC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DDECFB-70F6-7629-E59F-C7A85885E5B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39741" y="1568279"/>
            <a:ext cx="8943274" cy="4329178"/>
          </a:xfrm>
        </p:spPr>
      </p:pic>
    </p:spTree>
    <p:extLst>
      <p:ext uri="{BB962C8B-B14F-4D97-AF65-F5344CB8AC3E}">
        <p14:creationId xmlns:p14="http://schemas.microsoft.com/office/powerpoint/2010/main" val="299610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663A-714E-FA0F-511B-26212909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Småkraft</a:t>
            </a:r>
            <a:r>
              <a:rPr lang="en-US"/>
              <a:t> AS in Climate Futures</a:t>
            </a:r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BCA994DD-F749-50BD-E11C-4A44BB55CB0B}"/>
              </a:ext>
            </a:extLst>
          </p:cNvPr>
          <p:cNvSpPr/>
          <p:nvPr/>
        </p:nvSpPr>
        <p:spPr>
          <a:xfrm>
            <a:off x="465108" y="4872126"/>
            <a:ext cx="3306806" cy="1282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t"/>
          <a:lstStyle/>
          <a:p>
            <a:pPr>
              <a:lnSpc>
                <a:spcPts val="1800"/>
              </a:lnSpc>
            </a:pPr>
            <a:r>
              <a:rPr lang="en-US" sz="1200" b="1">
                <a:solidFill>
                  <a:schemeClr val="tx1"/>
                </a:solidFill>
              </a:rPr>
              <a:t>Accurate estimations of past streamflow: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Power plant valuation for acquisitions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Expected production volumes for budgeting purposes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Portfolio uncertainty estimation (P10, P90)</a:t>
            </a:r>
          </a:p>
          <a:p>
            <a:endParaRPr lang="en-US" sz="1200" b="1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1DCF46DD-90B1-3B73-A87F-9D657A4BAA9F}"/>
              </a:ext>
            </a:extLst>
          </p:cNvPr>
          <p:cNvSpPr/>
          <p:nvPr/>
        </p:nvSpPr>
        <p:spPr>
          <a:xfrm>
            <a:off x="4589696" y="4872126"/>
            <a:ext cx="3306806" cy="1282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t"/>
          <a:lstStyle/>
          <a:p>
            <a:pPr>
              <a:lnSpc>
                <a:spcPts val="1600"/>
              </a:lnSpc>
            </a:pPr>
            <a:r>
              <a:rPr lang="en-US" sz="1200" b="1">
                <a:solidFill>
                  <a:schemeClr val="tx1"/>
                </a:solidFill>
              </a:rPr>
              <a:t>Accurate forecast the next days to weeks:</a:t>
            </a:r>
            <a:endParaRPr lang="nb-NO" sz="1200" b="1">
              <a:solidFill>
                <a:schemeClr val="tx1"/>
              </a:solidFill>
            </a:endParaRPr>
          </a:p>
          <a:p>
            <a:pPr marL="171450" indent="-1714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tx1"/>
                </a:solidFill>
              </a:rPr>
              <a:t>Reduce imbalance costs</a:t>
            </a:r>
          </a:p>
          <a:p>
            <a:pPr marL="171450" indent="-1714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tx1"/>
                </a:solidFill>
              </a:rPr>
              <a:t>Plan maintenance with minimal downtime in production</a:t>
            </a:r>
            <a:endParaRPr lang="nb-NO" sz="1200">
              <a:solidFill>
                <a:schemeClr val="tx1"/>
              </a:solidFill>
            </a:endParaRPr>
          </a:p>
          <a:p>
            <a:pPr marL="171450" indent="-1714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tx1"/>
                </a:solidFill>
              </a:rPr>
              <a:t>Optimize production by exploiting regulation opportunities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1FB018B-B7C2-943A-473F-450FFFE95933}"/>
              </a:ext>
            </a:extLst>
          </p:cNvPr>
          <p:cNvSpPr/>
          <p:nvPr/>
        </p:nvSpPr>
        <p:spPr>
          <a:xfrm>
            <a:off x="8671054" y="4872126"/>
            <a:ext cx="2969259" cy="1282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0" rtlCol="0" anchor="t"/>
          <a:lstStyle/>
          <a:p>
            <a:pPr>
              <a:lnSpc>
                <a:spcPts val="1800"/>
              </a:lnSpc>
            </a:pPr>
            <a:r>
              <a:rPr lang="en-US" sz="1200" b="1" noProof="0">
                <a:solidFill>
                  <a:schemeClr val="tx1"/>
                </a:solidFill>
              </a:rPr>
              <a:t>Knowledge about future streamflow:</a:t>
            </a:r>
          </a:p>
          <a:p>
            <a:pPr marL="171450" indent="-1714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tx1"/>
                </a:solidFill>
              </a:rPr>
              <a:t>Identify the right project</a:t>
            </a:r>
            <a:endParaRPr lang="nb-NO" sz="1200">
              <a:solidFill>
                <a:schemeClr val="tx1"/>
              </a:solidFill>
            </a:endParaRPr>
          </a:p>
          <a:p>
            <a:pPr marL="171450" indent="-1714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tx1"/>
                </a:solidFill>
              </a:rPr>
              <a:t>Optimize future and existing power plants</a:t>
            </a:r>
          </a:p>
          <a:p>
            <a:pPr marL="171450" indent="-1714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tx1"/>
                </a:solidFill>
              </a:rPr>
              <a:t>Identify risks related to more extreme events</a:t>
            </a:r>
            <a:endParaRPr lang="nb-NO" sz="1200">
              <a:solidFill>
                <a:schemeClr val="tx1"/>
              </a:solidFill>
            </a:endParaRPr>
          </a:p>
        </p:txBody>
      </p:sp>
      <p:sp>
        <p:nvSpPr>
          <p:cNvPr id="7" name="Pil: femkant 58">
            <a:extLst>
              <a:ext uri="{FF2B5EF4-FFF2-40B4-BE49-F238E27FC236}">
                <a16:creationId xmlns:a16="http://schemas.microsoft.com/office/drawing/2014/main" id="{0D218097-1CB8-DCE8-CA13-D221E7DD27DB}"/>
              </a:ext>
            </a:extLst>
          </p:cNvPr>
          <p:cNvSpPr/>
          <p:nvPr/>
        </p:nvSpPr>
        <p:spPr>
          <a:xfrm>
            <a:off x="465108" y="1773204"/>
            <a:ext cx="11440380" cy="256200"/>
          </a:xfrm>
          <a:prstGeom prst="homePlate">
            <a:avLst>
              <a:gd name="adj" fmla="val 45111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b="1">
                <a:solidFill>
                  <a:schemeClr val="bg1"/>
                </a:solidFill>
              </a:rPr>
              <a:t>					 					</a:t>
            </a:r>
          </a:p>
        </p:txBody>
      </p:sp>
      <p:pic>
        <p:nvPicPr>
          <p:cNvPr id="8" name="Bilde 62">
            <a:extLst>
              <a:ext uri="{FF2B5EF4-FFF2-40B4-BE49-F238E27FC236}">
                <a16:creationId xmlns:a16="http://schemas.microsoft.com/office/drawing/2014/main" id="{A8631DC2-BE7B-BDA2-BA54-38F35286D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288" y="2465588"/>
            <a:ext cx="2990680" cy="2139361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BE211A2D-1D2F-A4D4-6F91-3F7BD53EACC4}"/>
              </a:ext>
            </a:extLst>
          </p:cNvPr>
          <p:cNvSpPr/>
          <p:nvPr/>
        </p:nvSpPr>
        <p:spPr>
          <a:xfrm>
            <a:off x="8671055" y="1509692"/>
            <a:ext cx="2969258" cy="7193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Future streamflow based on climate change</a:t>
            </a:r>
            <a:endParaRPr lang="nb-NO" sz="1400" b="1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BE29E7E0-F1E1-4B1B-79FF-8985736A2DEB}"/>
              </a:ext>
            </a:extLst>
          </p:cNvPr>
          <p:cNvSpPr/>
          <p:nvPr/>
        </p:nvSpPr>
        <p:spPr>
          <a:xfrm>
            <a:off x="4589696" y="1509692"/>
            <a:ext cx="3306806" cy="743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Short to mid-term forecast based on weather models</a:t>
            </a:r>
            <a:endParaRPr lang="nb-NO" sz="1400" b="1"/>
          </a:p>
        </p:txBody>
      </p:sp>
      <p:pic>
        <p:nvPicPr>
          <p:cNvPr id="11" name="Picture 2" descr="Hand drawn four seasons illustration">
            <a:extLst>
              <a:ext uri="{FF2B5EF4-FFF2-40B4-BE49-F238E27FC236}">
                <a16:creationId xmlns:a16="http://schemas.microsoft.com/office/drawing/2014/main" id="{755D7B51-8B25-FA1A-6D9B-47D35E994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8" y="2388690"/>
            <a:ext cx="3306806" cy="232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17531C8A-A3BB-3436-B8A4-656B0163967C}"/>
              </a:ext>
            </a:extLst>
          </p:cNvPr>
          <p:cNvSpPr/>
          <p:nvPr/>
        </p:nvSpPr>
        <p:spPr>
          <a:xfrm>
            <a:off x="465109" y="1509692"/>
            <a:ext cx="3306806" cy="7193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Historical streamflow based on observations and reanalysis</a:t>
            </a:r>
            <a:endParaRPr lang="nb-NO" sz="1400" b="1"/>
          </a:p>
        </p:txBody>
      </p:sp>
      <p:pic>
        <p:nvPicPr>
          <p:cNvPr id="13" name="Picture 4" descr="Climate change concept illustration">
            <a:extLst>
              <a:ext uri="{FF2B5EF4-FFF2-40B4-BE49-F238E27FC236}">
                <a16:creationId xmlns:a16="http://schemas.microsoft.com/office/drawing/2014/main" id="{EE4451AA-6EDF-2ADE-5BC3-88C3CB56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192" y="2498092"/>
            <a:ext cx="3337560" cy="20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F26E0F-2405-DD2E-2381-73CD7F540EE5}"/>
              </a:ext>
            </a:extLst>
          </p:cNvPr>
          <p:cNvSpPr/>
          <p:nvPr/>
        </p:nvSpPr>
        <p:spPr>
          <a:xfrm>
            <a:off x="286379" y="1371600"/>
            <a:ext cx="3664264" cy="4938963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79CBAEF-0329-7C96-5C98-7ABE9199F1B1}"/>
              </a:ext>
            </a:extLst>
          </p:cNvPr>
          <p:cNvSpPr txBox="1"/>
          <p:nvPr/>
        </p:nvSpPr>
        <p:spPr>
          <a:xfrm>
            <a:off x="5970665" y="1402011"/>
            <a:ext cx="6231436" cy="4542466"/>
          </a:xfrm>
          <a:prstGeom prst="rect">
            <a:avLst/>
          </a:prstGeom>
          <a:solidFill>
            <a:srgbClr val="249893">
              <a:alpha val="32941"/>
            </a:srgb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6613E-B8C9-2D6C-7E00-FDA3DCAB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production from streamflow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A431DC-1EF3-C0A5-494B-D6D0870E6AC1}"/>
                  </a:ext>
                </a:extLst>
              </p:cNvPr>
              <p:cNvSpPr txBox="1"/>
              <p:nvPr/>
            </p:nvSpPr>
            <p:spPr>
              <a:xfrm>
                <a:off x="5669280" y="2785352"/>
                <a:ext cx="6834207" cy="3994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𝑔𝑟𝑜𝑠𝑠</m:t>
                          </m:r>
                        </m:sub>
                      </m:sSub>
                      <m:r>
                        <a:rPr lang="nb-N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𝑙𝑜𝑠𝑠</m:t>
                          </m:r>
                        </m:sub>
                      </m:sSub>
                      <m:d>
                        <m:dPr>
                          <m:ctrlP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nb-N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A431DC-1EF3-C0A5-494B-D6D0870E6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2785352"/>
                <a:ext cx="6834207" cy="399405"/>
              </a:xfrm>
              <a:prstGeom prst="rect">
                <a:avLst/>
              </a:prstGeom>
              <a:blipFill>
                <a:blip r:embed="rId2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water treatment plant with trees and a house&#10;&#10;AI-generated content may be incorrect.">
            <a:extLst>
              <a:ext uri="{FF2B5EF4-FFF2-40B4-BE49-F238E27FC236}">
                <a16:creationId xmlns:a16="http://schemas.microsoft.com/office/drawing/2014/main" id="{8615A503-823A-A1BA-9CA5-3CDB0009A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56" y="1319025"/>
            <a:ext cx="5191397" cy="4871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2A8DB7-F07F-7469-73BB-6799148FA937}"/>
                  </a:ext>
                </a:extLst>
              </p:cNvPr>
              <p:cNvSpPr txBox="1"/>
              <p:nvPr/>
            </p:nvSpPr>
            <p:spPr>
              <a:xfrm>
                <a:off x="3970782" y="1771176"/>
                <a:ext cx="609447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𝑒𝑐𝑜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2A8DB7-F07F-7469-73BB-6799148FA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782" y="1771176"/>
                <a:ext cx="6094476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11471E-5E82-298C-B2B2-70345B6768E2}"/>
                  </a:ext>
                </a:extLst>
              </p:cNvPr>
              <p:cNvSpPr txBox="1"/>
              <p:nvPr/>
            </p:nvSpPr>
            <p:spPr>
              <a:xfrm>
                <a:off x="4919472" y="3754707"/>
                <a:ext cx="6094476" cy="936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nb-N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𝑙𝑜𝑠𝑠</m:t>
                          </m:r>
                        </m:sub>
                      </m:sSub>
                      <m:r>
                        <a:rPr lang="nb-NO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nb-N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nb-N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𝑝𝑖𝑝𝑒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𝑝𝑖𝑝𝑒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11471E-5E82-298C-B2B2-70345B676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472" y="3754707"/>
                <a:ext cx="6094476" cy="9364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125513-1863-2866-C045-5AF456893542}"/>
                  </a:ext>
                </a:extLst>
              </p:cNvPr>
              <p:cNvSpPr txBox="1"/>
              <p:nvPr/>
            </p:nvSpPr>
            <p:spPr>
              <a:xfrm>
                <a:off x="3909906" y="5069332"/>
                <a:ext cx="6094476" cy="794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nb-N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nb-N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nb-N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125513-1863-2866-C045-5AF456893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906" y="5069332"/>
                <a:ext cx="6094476" cy="7946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4416EB0-C584-E80F-B374-6E6B13D1FB76}"/>
              </a:ext>
            </a:extLst>
          </p:cNvPr>
          <p:cNvSpPr txBox="1"/>
          <p:nvPr/>
        </p:nvSpPr>
        <p:spPr>
          <a:xfrm>
            <a:off x="6016752" y="1491959"/>
            <a:ext cx="398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Streamflow (m3/s) to power production: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55285A-1452-FB7A-E41E-85D92DEB90C7}"/>
              </a:ext>
            </a:extLst>
          </p:cNvPr>
          <p:cNvSpPr txBox="1"/>
          <p:nvPr/>
        </p:nvSpPr>
        <p:spPr>
          <a:xfrm>
            <a:off x="6053328" y="2478220"/>
            <a:ext cx="2962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Power (kW) from streamflow: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A1D00D-4D9F-99F9-91CA-26F8A9634A85}"/>
              </a:ext>
            </a:extLst>
          </p:cNvPr>
          <p:cNvSpPr txBox="1"/>
          <p:nvPr/>
        </p:nvSpPr>
        <p:spPr>
          <a:xfrm>
            <a:off x="6062471" y="3491889"/>
            <a:ext cx="452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Head loss (m) due to friction in the water way: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02D052-277C-E408-BD98-418BBDC09E30}"/>
              </a:ext>
            </a:extLst>
          </p:cNvPr>
          <p:cNvSpPr txBox="1"/>
          <p:nvPr/>
        </p:nvSpPr>
        <p:spPr>
          <a:xfrm>
            <a:off x="6127366" y="4806514"/>
            <a:ext cx="1659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Velocity (m2/s):</a:t>
            </a:r>
          </a:p>
        </p:txBody>
      </p:sp>
    </p:spTree>
    <p:extLst>
      <p:ext uri="{BB962C8B-B14F-4D97-AF65-F5344CB8AC3E}">
        <p14:creationId xmlns:p14="http://schemas.microsoft.com/office/powerpoint/2010/main" val="76124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0D02B4-95C2-6A34-E8C2-E1EFC66DB8F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t="4838" b="2226"/>
          <a:stretch/>
        </p:blipFill>
        <p:spPr>
          <a:xfrm>
            <a:off x="817413" y="1435608"/>
            <a:ext cx="10872771" cy="4809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298EC-95D2-05A7-692C-33B1AD258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Back-calculated inflow from hydropower plants</a:t>
            </a:r>
          </a:p>
        </p:txBody>
      </p:sp>
    </p:spTree>
    <p:extLst>
      <p:ext uri="{BB962C8B-B14F-4D97-AF65-F5344CB8AC3E}">
        <p14:creationId xmlns:p14="http://schemas.microsoft.com/office/powerpoint/2010/main" val="201835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1241-FBAB-BC4B-87A7-FE4B649A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360000" tIns="251999" rIns="360000" bIns="45720" anchor="t" anchorCtr="0">
            <a:noAutofit/>
          </a:bodyPr>
          <a:lstStyle/>
          <a:p>
            <a:r>
              <a:rPr lang="en-US">
                <a:latin typeface="Arial"/>
                <a:cs typeface="Arial"/>
              </a:rPr>
              <a:t>Recap: Our aim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43248-B5B7-40BC-8A8E-3FDFF2CFE3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Georgia"/>
                <a:cs typeface="Arial"/>
              </a:rPr>
              <a:t>Develop hydrological models that can predict streamflow (and thus also power production) in gauged and ungauged catchments</a:t>
            </a:r>
          </a:p>
          <a:p>
            <a:r>
              <a:rPr lang="en-US">
                <a:latin typeface="Georgia"/>
                <a:cs typeface="Arial"/>
              </a:rPr>
              <a:t>We develop two competing model types (one traditional, one data-driven) </a:t>
            </a:r>
          </a:p>
          <a:p>
            <a:r>
              <a:rPr lang="en-US">
                <a:latin typeface="Georgia"/>
                <a:cs typeface="Arial"/>
              </a:rPr>
              <a:t>Data: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Georgia"/>
                <a:cs typeface="Arial"/>
              </a:rPr>
              <a:t>136 </a:t>
            </a:r>
            <a:r>
              <a:rPr lang="en-US" err="1">
                <a:latin typeface="Georgia"/>
                <a:cs typeface="Arial"/>
              </a:rPr>
              <a:t>Småkraft</a:t>
            </a:r>
            <a:r>
              <a:rPr lang="en-US">
                <a:latin typeface="Georgia"/>
                <a:cs typeface="Arial"/>
              </a:rPr>
              <a:t> catchments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Georgia"/>
                <a:cs typeface="Arial"/>
              </a:rPr>
              <a:t>Only production data (censored for large </a:t>
            </a:r>
            <a:r>
              <a:rPr lang="en-US" err="1">
                <a:latin typeface="Georgia"/>
                <a:cs typeface="Arial"/>
              </a:rPr>
              <a:t>streamflows</a:t>
            </a:r>
            <a:r>
              <a:rPr lang="en-US">
                <a:latin typeface="Georgia"/>
                <a:cs typeface="Arial"/>
              </a:rPr>
              <a:t>)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Georgia"/>
                <a:cs typeface="Arial"/>
              </a:rPr>
              <a:t>Short time series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Georgia"/>
                <a:cs typeface="Arial"/>
              </a:rPr>
              <a:t>190 NVE catchments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Georgia"/>
                <a:cs typeface="Arial"/>
              </a:rPr>
              <a:t>Streamflow data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Georgia"/>
                <a:cs typeface="Arial"/>
              </a:rPr>
              <a:t>Long time series</a:t>
            </a:r>
          </a:p>
        </p:txBody>
      </p:sp>
    </p:spTree>
    <p:extLst>
      <p:ext uri="{BB962C8B-B14F-4D97-AF65-F5344CB8AC3E}">
        <p14:creationId xmlns:p14="http://schemas.microsoft.com/office/powerpoint/2010/main" val="41015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3" grpId="2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1B6E-705F-66B1-EBED-F90680D77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360000" tIns="251999" rIns="360000" bIns="45720" anchor="t" anchorCtr="0">
            <a:noAutofit/>
          </a:bodyPr>
          <a:lstStyle/>
          <a:p>
            <a:r>
              <a:rPr lang="en-US">
                <a:latin typeface="Arial"/>
                <a:cs typeface="Arial"/>
              </a:rPr>
              <a:t>First model: HBV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CD427-2B8A-E572-F368-DCCA62E25A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7562" y="1787642"/>
            <a:ext cx="6571906" cy="4109815"/>
          </a:xfrm>
        </p:spPr>
        <p:txBody>
          <a:bodyPr lIns="91440" tIns="45720" rIns="91440" bIns="45720" anchor="t"/>
          <a:lstStyle/>
          <a:p>
            <a:r>
              <a:rPr lang="en-US">
                <a:latin typeface="Georgia"/>
                <a:cs typeface="Arial"/>
              </a:rPr>
              <a:t>Conceptual hydrological model</a:t>
            </a:r>
            <a:endParaRPr lang="en-US"/>
          </a:p>
          <a:p>
            <a:pPr fontAlgn="base"/>
            <a:r>
              <a:rPr lang="en-US">
                <a:latin typeface="Georgia"/>
                <a:cs typeface="Arial"/>
              </a:rPr>
              <a:t>Most used model for simulating Norwegian </a:t>
            </a:r>
            <a:r>
              <a:rPr lang="en-US" err="1">
                <a:latin typeface="Georgia"/>
                <a:cs typeface="Arial"/>
              </a:rPr>
              <a:t>streamflows</a:t>
            </a:r>
            <a:r>
              <a:rPr lang="en-US">
                <a:latin typeface="Georgia"/>
                <a:cs typeface="Arial"/>
              </a:rPr>
              <a:t> by NVE</a:t>
            </a:r>
          </a:p>
          <a:p>
            <a:r>
              <a:rPr lang="en-US">
                <a:latin typeface="Georgia"/>
                <a:ea typeface="Source Sans Pro"/>
                <a:cs typeface="Arial"/>
              </a:rPr>
              <a:t>R implementation in the HBV.IANIGLA package</a:t>
            </a:r>
          </a:p>
          <a:p>
            <a:r>
              <a:rPr lang="en-US">
                <a:latin typeface="Georgia"/>
                <a:ea typeface="Source Sans Pro"/>
                <a:cs typeface="Arial"/>
              </a:rPr>
              <a:t>Input: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Georgia"/>
                <a:ea typeface="Source Sans Pro"/>
                <a:cs typeface="Arial"/>
              </a:rPr>
              <a:t>Daily precipitation and temperature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Georgia"/>
                <a:ea typeface="Source Sans Pro"/>
                <a:cs typeface="Arial"/>
              </a:rPr>
              <a:t>Elevation (hypsometric curves)</a:t>
            </a:r>
          </a:p>
          <a:p>
            <a:endParaRPr lang="en-US">
              <a:ea typeface="Source Sans Pr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79190E-6220-FD32-E5DC-C1EE1325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810" y="1369302"/>
            <a:ext cx="4458536" cy="446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D6F7FB-334D-9295-F35E-243557D7B979}"/>
              </a:ext>
            </a:extLst>
          </p:cNvPr>
          <p:cNvSpPr txBox="1"/>
          <p:nvPr/>
        </p:nvSpPr>
        <p:spPr>
          <a:xfrm>
            <a:off x="8871730" y="5825803"/>
            <a:ext cx="22968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Made by Kolbjørn Engeland, NVE</a:t>
            </a:r>
            <a:endParaRPr lang="nb-NO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6421-7119-0167-A514-E133259E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360000" tIns="251999" rIns="360000" bIns="45720" anchor="t" anchorCtr="0">
            <a:noAutofit/>
          </a:bodyPr>
          <a:lstStyle/>
          <a:p>
            <a:r>
              <a:rPr lang="en-US">
                <a:latin typeface="Arial"/>
                <a:cs typeface="Arial"/>
              </a:rPr>
              <a:t>Calibration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112E5-2F88-4B74-86D7-8DDB85B6C5B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Georgia"/>
                <a:cs typeface="Arial"/>
              </a:rPr>
              <a:t>Calibration must be performed separately, for each catchment</a:t>
            </a:r>
          </a:p>
          <a:p>
            <a:r>
              <a:rPr lang="en-US">
                <a:latin typeface="Georgia"/>
                <a:cs typeface="Arial"/>
              </a:rPr>
              <a:t>Different calibration methods for gauged and ungauged catchments</a:t>
            </a:r>
            <a:endParaRPr lang="en-US"/>
          </a:p>
          <a:p>
            <a:r>
              <a:rPr lang="en-US">
                <a:latin typeface="Georgia"/>
                <a:cs typeface="Arial"/>
              </a:rPr>
              <a:t>Gauged: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Georgia"/>
                <a:cs typeface="Arial"/>
              </a:rPr>
              <a:t>Simulate streamflow (and maybe compute power production) from the HBV model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Georgia"/>
                <a:cs typeface="Arial"/>
              </a:rPr>
              <a:t>Find parameters that </a:t>
            </a:r>
            <a:r>
              <a:rPr lang="en-US" err="1">
                <a:latin typeface="Georgia"/>
                <a:cs typeface="Arial"/>
              </a:rPr>
              <a:t>maximise</a:t>
            </a:r>
            <a:r>
              <a:rPr lang="en-US">
                <a:latin typeface="Georgia"/>
                <a:cs typeface="Arial"/>
              </a:rPr>
              <a:t> Nash-Sutcliffe efficiency (NSE) between simulated and observed data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latin typeface="Georgia"/>
                <a:cs typeface="Arial"/>
              </a:rPr>
              <a:t>Optimisation</a:t>
            </a:r>
            <a:r>
              <a:rPr lang="en-US">
                <a:latin typeface="Georgia"/>
                <a:cs typeface="Arial"/>
              </a:rPr>
              <a:t> method and initial parameter values chosen based on discussion with NVE</a:t>
            </a:r>
          </a:p>
          <a:p>
            <a:r>
              <a:rPr lang="en-US">
                <a:latin typeface="Georgia"/>
                <a:cs typeface="Arial"/>
              </a:rPr>
              <a:t>Ungauged: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>
                <a:latin typeface="Georgia"/>
                <a:cs typeface="Arial"/>
              </a:rPr>
              <a:t>Regionalisation</a:t>
            </a:r>
            <a:r>
              <a:rPr lang="en-US">
                <a:latin typeface="Georgia"/>
                <a:cs typeface="Arial"/>
              </a:rPr>
              <a:t> method based on donor catchments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FC7C867-8EC5-A7A3-AD89-001D6F95B234}"/>
              </a:ext>
            </a:extLst>
          </p:cNvPr>
          <p:cNvSpPr/>
          <p:nvPr/>
        </p:nvSpPr>
        <p:spPr>
          <a:xfrm>
            <a:off x="121920" y="6156960"/>
            <a:ext cx="9151620" cy="556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A2D9A5-4942-7D1E-7B5A-8BE70D16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40" y="119717"/>
            <a:ext cx="11426092" cy="985876"/>
          </a:xfrm>
        </p:spPr>
        <p:txBody>
          <a:bodyPr vert="horz" lIns="360000" tIns="251999" rIns="360000" bIns="45720" anchor="t" anchorCtr="0">
            <a:noAutofit/>
          </a:bodyPr>
          <a:lstStyle/>
          <a:p>
            <a:r>
              <a:rPr lang="en-GB">
                <a:latin typeface="Arial"/>
                <a:cs typeface="Arial"/>
              </a:rPr>
              <a:t>Donor-based regionalisation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2CBBDEA-F538-A268-49AC-A7B7D5D19C13}"/>
              </a:ext>
            </a:extLst>
          </p:cNvPr>
          <p:cNvSpPr/>
          <p:nvPr/>
        </p:nvSpPr>
        <p:spPr>
          <a:xfrm>
            <a:off x="683642" y="1465781"/>
            <a:ext cx="853806" cy="984068"/>
          </a:xfrm>
          <a:custGeom>
            <a:avLst/>
            <a:gdLst>
              <a:gd name="connsiteX0" fmla="*/ 287749 w 958309"/>
              <a:gd name="connsiteY0" fmla="*/ 26126 h 1079863"/>
              <a:gd name="connsiteX1" fmla="*/ 287749 w 958309"/>
              <a:gd name="connsiteY1" fmla="*/ 26126 h 1079863"/>
              <a:gd name="connsiteX2" fmla="*/ 209371 w 958309"/>
              <a:gd name="connsiteY2" fmla="*/ 43543 h 1079863"/>
              <a:gd name="connsiteX3" fmla="*/ 157120 w 958309"/>
              <a:gd name="connsiteY3" fmla="*/ 78377 h 1079863"/>
              <a:gd name="connsiteX4" fmla="*/ 52617 w 958309"/>
              <a:gd name="connsiteY4" fmla="*/ 200297 h 1079863"/>
              <a:gd name="connsiteX5" fmla="*/ 366 w 958309"/>
              <a:gd name="connsiteY5" fmla="*/ 426720 h 1079863"/>
              <a:gd name="connsiteX6" fmla="*/ 43909 w 958309"/>
              <a:gd name="connsiteY6" fmla="*/ 661852 h 1079863"/>
              <a:gd name="connsiteX7" fmla="*/ 139703 w 958309"/>
              <a:gd name="connsiteY7" fmla="*/ 714103 h 1079863"/>
              <a:gd name="connsiteX8" fmla="*/ 226789 w 958309"/>
              <a:gd name="connsiteY8" fmla="*/ 748937 h 1079863"/>
              <a:gd name="connsiteX9" fmla="*/ 279040 w 958309"/>
              <a:gd name="connsiteY9" fmla="*/ 783772 h 1079863"/>
              <a:gd name="connsiteX10" fmla="*/ 322583 w 958309"/>
              <a:gd name="connsiteY10" fmla="*/ 809897 h 1079863"/>
              <a:gd name="connsiteX11" fmla="*/ 453211 w 958309"/>
              <a:gd name="connsiteY11" fmla="*/ 896983 h 1079863"/>
              <a:gd name="connsiteX12" fmla="*/ 575131 w 958309"/>
              <a:gd name="connsiteY12" fmla="*/ 984069 h 1079863"/>
              <a:gd name="connsiteX13" fmla="*/ 627383 w 958309"/>
              <a:gd name="connsiteY13" fmla="*/ 1018903 h 1079863"/>
              <a:gd name="connsiteX14" fmla="*/ 766720 w 958309"/>
              <a:gd name="connsiteY14" fmla="*/ 1079863 h 1079863"/>
              <a:gd name="connsiteX15" fmla="*/ 888640 w 958309"/>
              <a:gd name="connsiteY15" fmla="*/ 1071155 h 1079863"/>
              <a:gd name="connsiteX16" fmla="*/ 932183 w 958309"/>
              <a:gd name="connsiteY16" fmla="*/ 1018903 h 1079863"/>
              <a:gd name="connsiteX17" fmla="*/ 958309 w 958309"/>
              <a:gd name="connsiteY17" fmla="*/ 905692 h 1079863"/>
              <a:gd name="connsiteX18" fmla="*/ 932183 w 958309"/>
              <a:gd name="connsiteY18" fmla="*/ 792480 h 1079863"/>
              <a:gd name="connsiteX19" fmla="*/ 827680 w 958309"/>
              <a:gd name="connsiteY19" fmla="*/ 714103 h 1079863"/>
              <a:gd name="connsiteX20" fmla="*/ 731886 w 958309"/>
              <a:gd name="connsiteY20" fmla="*/ 635726 h 1079863"/>
              <a:gd name="connsiteX21" fmla="*/ 636091 w 958309"/>
              <a:gd name="connsiteY21" fmla="*/ 513806 h 1079863"/>
              <a:gd name="connsiteX22" fmla="*/ 592549 w 958309"/>
              <a:gd name="connsiteY22" fmla="*/ 365760 h 1079863"/>
              <a:gd name="connsiteX23" fmla="*/ 583840 w 958309"/>
              <a:gd name="connsiteY23" fmla="*/ 113212 h 1079863"/>
              <a:gd name="connsiteX24" fmla="*/ 549006 w 958309"/>
              <a:gd name="connsiteY24" fmla="*/ 69669 h 1079863"/>
              <a:gd name="connsiteX25" fmla="*/ 453211 w 958309"/>
              <a:gd name="connsiteY25" fmla="*/ 0 h 1079863"/>
              <a:gd name="connsiteX26" fmla="*/ 244206 w 958309"/>
              <a:gd name="connsiteY26" fmla="*/ 26126 h 1079863"/>
              <a:gd name="connsiteX27" fmla="*/ 226789 w 958309"/>
              <a:gd name="connsiteY27" fmla="*/ 34835 h 10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58309" h="1079863">
                <a:moveTo>
                  <a:pt x="287749" y="26126"/>
                </a:moveTo>
                <a:lnTo>
                  <a:pt x="287749" y="26126"/>
                </a:lnTo>
                <a:cubicBezTo>
                  <a:pt x="261623" y="31932"/>
                  <a:pt x="234220" y="33603"/>
                  <a:pt x="209371" y="43543"/>
                </a:cubicBezTo>
                <a:cubicBezTo>
                  <a:pt x="189936" y="51317"/>
                  <a:pt x="174049" y="66065"/>
                  <a:pt x="157120" y="78377"/>
                </a:cubicBezTo>
                <a:cubicBezTo>
                  <a:pt x="93294" y="124796"/>
                  <a:pt x="110157" y="118098"/>
                  <a:pt x="52617" y="200297"/>
                </a:cubicBezTo>
                <a:cubicBezTo>
                  <a:pt x="35521" y="255861"/>
                  <a:pt x="-4224" y="365521"/>
                  <a:pt x="366" y="426720"/>
                </a:cubicBezTo>
                <a:cubicBezTo>
                  <a:pt x="6328" y="506207"/>
                  <a:pt x="17997" y="586471"/>
                  <a:pt x="43909" y="661852"/>
                </a:cubicBezTo>
                <a:cubicBezTo>
                  <a:pt x="60218" y="709295"/>
                  <a:pt x="104818" y="704589"/>
                  <a:pt x="139703" y="714103"/>
                </a:cubicBezTo>
                <a:cubicBezTo>
                  <a:pt x="170161" y="722409"/>
                  <a:pt x="199653" y="732655"/>
                  <a:pt x="226789" y="748937"/>
                </a:cubicBezTo>
                <a:cubicBezTo>
                  <a:pt x="244739" y="759707"/>
                  <a:pt x="261380" y="772534"/>
                  <a:pt x="279040" y="783772"/>
                </a:cubicBezTo>
                <a:cubicBezTo>
                  <a:pt x="293320" y="792859"/>
                  <a:pt x="308391" y="800672"/>
                  <a:pt x="322583" y="809897"/>
                </a:cubicBezTo>
                <a:cubicBezTo>
                  <a:pt x="366460" y="838417"/>
                  <a:pt x="409668" y="867954"/>
                  <a:pt x="453211" y="896983"/>
                </a:cubicBezTo>
                <a:cubicBezTo>
                  <a:pt x="576386" y="979100"/>
                  <a:pt x="423859" y="876017"/>
                  <a:pt x="575131" y="984069"/>
                </a:cubicBezTo>
                <a:cubicBezTo>
                  <a:pt x="592165" y="996236"/>
                  <a:pt x="608660" y="1009542"/>
                  <a:pt x="627383" y="1018903"/>
                </a:cubicBezTo>
                <a:cubicBezTo>
                  <a:pt x="672727" y="1041575"/>
                  <a:pt x="766720" y="1079863"/>
                  <a:pt x="766720" y="1079863"/>
                </a:cubicBezTo>
                <a:lnTo>
                  <a:pt x="888640" y="1071155"/>
                </a:lnTo>
                <a:cubicBezTo>
                  <a:pt x="909914" y="1063317"/>
                  <a:pt x="922044" y="1039182"/>
                  <a:pt x="932183" y="1018903"/>
                </a:cubicBezTo>
                <a:cubicBezTo>
                  <a:pt x="939184" y="1004901"/>
                  <a:pt x="953566" y="929407"/>
                  <a:pt x="958309" y="905692"/>
                </a:cubicBezTo>
                <a:cubicBezTo>
                  <a:pt x="949600" y="867955"/>
                  <a:pt x="950154" y="826787"/>
                  <a:pt x="932183" y="792480"/>
                </a:cubicBezTo>
                <a:cubicBezTo>
                  <a:pt x="896864" y="725053"/>
                  <a:pt x="878773" y="726877"/>
                  <a:pt x="827680" y="714103"/>
                </a:cubicBezTo>
                <a:cubicBezTo>
                  <a:pt x="793744" y="688651"/>
                  <a:pt x="762731" y="666571"/>
                  <a:pt x="731886" y="635726"/>
                </a:cubicBezTo>
                <a:cubicBezTo>
                  <a:pt x="691925" y="595765"/>
                  <a:pt x="668559" y="559261"/>
                  <a:pt x="636091" y="513806"/>
                </a:cubicBezTo>
                <a:cubicBezTo>
                  <a:pt x="627147" y="486974"/>
                  <a:pt x="595131" y="397601"/>
                  <a:pt x="592549" y="365760"/>
                </a:cubicBezTo>
                <a:cubicBezTo>
                  <a:pt x="585742" y="281803"/>
                  <a:pt x="596095" y="196548"/>
                  <a:pt x="583840" y="113212"/>
                </a:cubicBezTo>
                <a:cubicBezTo>
                  <a:pt x="581136" y="94822"/>
                  <a:pt x="561566" y="83371"/>
                  <a:pt x="549006" y="69669"/>
                </a:cubicBezTo>
                <a:cubicBezTo>
                  <a:pt x="487088" y="2122"/>
                  <a:pt x="512799" y="14897"/>
                  <a:pt x="453211" y="0"/>
                </a:cubicBezTo>
                <a:cubicBezTo>
                  <a:pt x="266083" y="9357"/>
                  <a:pt x="331031" y="-17287"/>
                  <a:pt x="244206" y="26126"/>
                </a:cubicBezTo>
                <a:lnTo>
                  <a:pt x="226789" y="34835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442D29-5B97-2A8E-8603-B780CB144415}"/>
              </a:ext>
            </a:extLst>
          </p:cNvPr>
          <p:cNvSpPr/>
          <p:nvPr/>
        </p:nvSpPr>
        <p:spPr>
          <a:xfrm>
            <a:off x="3043791" y="1605119"/>
            <a:ext cx="1045268" cy="748936"/>
          </a:xfrm>
          <a:custGeom>
            <a:avLst/>
            <a:gdLst>
              <a:gd name="connsiteX0" fmla="*/ 113450 w 1262982"/>
              <a:gd name="connsiteY0" fmla="*/ 8709 h 1018903"/>
              <a:gd name="connsiteX1" fmla="*/ 113450 w 1262982"/>
              <a:gd name="connsiteY1" fmla="*/ 8709 h 1018903"/>
              <a:gd name="connsiteX2" fmla="*/ 43782 w 1262982"/>
              <a:gd name="connsiteY2" fmla="*/ 43543 h 1018903"/>
              <a:gd name="connsiteX3" fmla="*/ 26365 w 1262982"/>
              <a:gd name="connsiteY3" fmla="*/ 78377 h 1018903"/>
              <a:gd name="connsiteX4" fmla="*/ 8948 w 1262982"/>
              <a:gd name="connsiteY4" fmla="*/ 104503 h 1018903"/>
              <a:gd name="connsiteX5" fmla="*/ 239 w 1262982"/>
              <a:gd name="connsiteY5" fmla="*/ 174171 h 1018903"/>
              <a:gd name="connsiteX6" fmla="*/ 35073 w 1262982"/>
              <a:gd name="connsiteY6" fmla="*/ 252549 h 1018903"/>
              <a:gd name="connsiteX7" fmla="*/ 61199 w 1262982"/>
              <a:gd name="connsiteY7" fmla="*/ 296091 h 1018903"/>
              <a:gd name="connsiteX8" fmla="*/ 113450 w 1262982"/>
              <a:gd name="connsiteY8" fmla="*/ 339634 h 1018903"/>
              <a:gd name="connsiteX9" fmla="*/ 165702 w 1262982"/>
              <a:gd name="connsiteY9" fmla="*/ 374469 h 1018903"/>
              <a:gd name="connsiteX10" fmla="*/ 183119 w 1262982"/>
              <a:gd name="connsiteY10" fmla="*/ 400594 h 1018903"/>
              <a:gd name="connsiteX11" fmla="*/ 209245 w 1262982"/>
              <a:gd name="connsiteY11" fmla="*/ 409303 h 1018903"/>
              <a:gd name="connsiteX12" fmla="*/ 235370 w 1262982"/>
              <a:gd name="connsiteY12" fmla="*/ 426720 h 1018903"/>
              <a:gd name="connsiteX13" fmla="*/ 244079 w 1262982"/>
              <a:gd name="connsiteY13" fmla="*/ 452846 h 1018903"/>
              <a:gd name="connsiteX14" fmla="*/ 287622 w 1262982"/>
              <a:gd name="connsiteY14" fmla="*/ 513806 h 1018903"/>
              <a:gd name="connsiteX15" fmla="*/ 313748 w 1262982"/>
              <a:gd name="connsiteY15" fmla="*/ 836023 h 1018903"/>
              <a:gd name="connsiteX16" fmla="*/ 357290 w 1262982"/>
              <a:gd name="connsiteY16" fmla="*/ 914400 h 1018903"/>
              <a:gd name="connsiteX17" fmla="*/ 426959 w 1262982"/>
              <a:gd name="connsiteY17" fmla="*/ 975360 h 1018903"/>
              <a:gd name="connsiteX18" fmla="*/ 453085 w 1262982"/>
              <a:gd name="connsiteY18" fmla="*/ 984069 h 1018903"/>
              <a:gd name="connsiteX19" fmla="*/ 479210 w 1262982"/>
              <a:gd name="connsiteY19" fmla="*/ 1001486 h 1018903"/>
              <a:gd name="connsiteX20" fmla="*/ 548879 w 1262982"/>
              <a:gd name="connsiteY20" fmla="*/ 1018903 h 1018903"/>
              <a:gd name="connsiteX21" fmla="*/ 932056 w 1262982"/>
              <a:gd name="connsiteY21" fmla="*/ 984069 h 1018903"/>
              <a:gd name="connsiteX22" fmla="*/ 1036559 w 1262982"/>
              <a:gd name="connsiteY22" fmla="*/ 914400 h 1018903"/>
              <a:gd name="connsiteX23" fmla="*/ 1149770 w 1262982"/>
              <a:gd name="connsiteY23" fmla="*/ 783771 h 1018903"/>
              <a:gd name="connsiteX24" fmla="*/ 1184605 w 1262982"/>
              <a:gd name="connsiteY24" fmla="*/ 722811 h 1018903"/>
              <a:gd name="connsiteX25" fmla="*/ 1219439 w 1262982"/>
              <a:gd name="connsiteY25" fmla="*/ 670560 h 1018903"/>
              <a:gd name="connsiteX26" fmla="*/ 1262982 w 1262982"/>
              <a:gd name="connsiteY26" fmla="*/ 566057 h 1018903"/>
              <a:gd name="connsiteX27" fmla="*/ 1254273 w 1262982"/>
              <a:gd name="connsiteY27" fmla="*/ 365760 h 1018903"/>
              <a:gd name="connsiteX28" fmla="*/ 1210730 w 1262982"/>
              <a:gd name="connsiteY28" fmla="*/ 296091 h 1018903"/>
              <a:gd name="connsiteX29" fmla="*/ 1175896 w 1262982"/>
              <a:gd name="connsiteY29" fmla="*/ 235131 h 1018903"/>
              <a:gd name="connsiteX30" fmla="*/ 1141062 w 1262982"/>
              <a:gd name="connsiteY30" fmla="*/ 200297 h 1018903"/>
              <a:gd name="connsiteX31" fmla="*/ 1123645 w 1262982"/>
              <a:gd name="connsiteY31" fmla="*/ 165463 h 1018903"/>
              <a:gd name="connsiteX32" fmla="*/ 1062685 w 1262982"/>
              <a:gd name="connsiteY32" fmla="*/ 139337 h 1018903"/>
              <a:gd name="connsiteX33" fmla="*/ 1036559 w 1262982"/>
              <a:gd name="connsiteY33" fmla="*/ 130629 h 1018903"/>
              <a:gd name="connsiteX34" fmla="*/ 618548 w 1262982"/>
              <a:gd name="connsiteY34" fmla="*/ 87086 h 1018903"/>
              <a:gd name="connsiteX35" fmla="*/ 496628 w 1262982"/>
              <a:gd name="connsiteY35" fmla="*/ 52251 h 1018903"/>
              <a:gd name="connsiteX36" fmla="*/ 392125 w 1262982"/>
              <a:gd name="connsiteY36" fmla="*/ 34834 h 1018903"/>
              <a:gd name="connsiteX37" fmla="*/ 348582 w 1262982"/>
              <a:gd name="connsiteY37" fmla="*/ 26126 h 1018903"/>
              <a:gd name="connsiteX38" fmla="*/ 183119 w 1262982"/>
              <a:gd name="connsiteY38" fmla="*/ 0 h 1018903"/>
              <a:gd name="connsiteX39" fmla="*/ 113450 w 1262982"/>
              <a:gd name="connsiteY39" fmla="*/ 8709 h 10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62982" h="1018903">
                <a:moveTo>
                  <a:pt x="113450" y="8709"/>
                </a:moveTo>
                <a:lnTo>
                  <a:pt x="113450" y="8709"/>
                </a:lnTo>
                <a:cubicBezTo>
                  <a:pt x="90227" y="20320"/>
                  <a:pt x="64056" y="27324"/>
                  <a:pt x="43782" y="43543"/>
                </a:cubicBezTo>
                <a:cubicBezTo>
                  <a:pt x="33645" y="51653"/>
                  <a:pt x="32806" y="67106"/>
                  <a:pt x="26365" y="78377"/>
                </a:cubicBezTo>
                <a:cubicBezTo>
                  <a:pt x="21172" y="87464"/>
                  <a:pt x="14754" y="95794"/>
                  <a:pt x="8948" y="104503"/>
                </a:cubicBezTo>
                <a:cubicBezTo>
                  <a:pt x="6045" y="127726"/>
                  <a:pt x="-1428" y="150827"/>
                  <a:pt x="239" y="174171"/>
                </a:cubicBezTo>
                <a:cubicBezTo>
                  <a:pt x="2969" y="212398"/>
                  <a:pt x="17732" y="224803"/>
                  <a:pt x="35073" y="252549"/>
                </a:cubicBezTo>
                <a:cubicBezTo>
                  <a:pt x="44044" y="266902"/>
                  <a:pt x="49876" y="283510"/>
                  <a:pt x="61199" y="296091"/>
                </a:cubicBezTo>
                <a:cubicBezTo>
                  <a:pt x="76366" y="312943"/>
                  <a:pt x="96388" y="324704"/>
                  <a:pt x="113450" y="339634"/>
                </a:cubicBezTo>
                <a:cubicBezTo>
                  <a:pt x="148911" y="370662"/>
                  <a:pt x="109511" y="346372"/>
                  <a:pt x="165702" y="374469"/>
                </a:cubicBezTo>
                <a:cubicBezTo>
                  <a:pt x="171508" y="383177"/>
                  <a:pt x="174946" y="394056"/>
                  <a:pt x="183119" y="400594"/>
                </a:cubicBezTo>
                <a:cubicBezTo>
                  <a:pt x="190287" y="406329"/>
                  <a:pt x="201034" y="405198"/>
                  <a:pt x="209245" y="409303"/>
                </a:cubicBezTo>
                <a:cubicBezTo>
                  <a:pt x="218606" y="413984"/>
                  <a:pt x="226662" y="420914"/>
                  <a:pt x="235370" y="426720"/>
                </a:cubicBezTo>
                <a:cubicBezTo>
                  <a:pt x="238273" y="435429"/>
                  <a:pt x="239974" y="444635"/>
                  <a:pt x="244079" y="452846"/>
                </a:cubicBezTo>
                <a:cubicBezTo>
                  <a:pt x="250445" y="465578"/>
                  <a:pt x="281708" y="505920"/>
                  <a:pt x="287622" y="513806"/>
                </a:cubicBezTo>
                <a:cubicBezTo>
                  <a:pt x="331347" y="666844"/>
                  <a:pt x="294561" y="519436"/>
                  <a:pt x="313748" y="836023"/>
                </a:cubicBezTo>
                <a:cubicBezTo>
                  <a:pt x="315161" y="859339"/>
                  <a:pt x="349092" y="906202"/>
                  <a:pt x="357290" y="914400"/>
                </a:cubicBezTo>
                <a:cubicBezTo>
                  <a:pt x="380122" y="937232"/>
                  <a:pt x="398606" y="957639"/>
                  <a:pt x="426959" y="975360"/>
                </a:cubicBezTo>
                <a:cubicBezTo>
                  <a:pt x="434743" y="980225"/>
                  <a:pt x="444874" y="979964"/>
                  <a:pt x="453085" y="984069"/>
                </a:cubicBezTo>
                <a:cubicBezTo>
                  <a:pt x="462446" y="988750"/>
                  <a:pt x="469374" y="997909"/>
                  <a:pt x="479210" y="1001486"/>
                </a:cubicBezTo>
                <a:cubicBezTo>
                  <a:pt x="501707" y="1009667"/>
                  <a:pt x="525656" y="1013097"/>
                  <a:pt x="548879" y="1018903"/>
                </a:cubicBezTo>
                <a:cubicBezTo>
                  <a:pt x="676605" y="1007292"/>
                  <a:pt x="805353" y="1003944"/>
                  <a:pt x="932056" y="984069"/>
                </a:cubicBezTo>
                <a:cubicBezTo>
                  <a:pt x="956038" y="980307"/>
                  <a:pt x="1016926" y="931851"/>
                  <a:pt x="1036559" y="914400"/>
                </a:cubicBezTo>
                <a:cubicBezTo>
                  <a:pt x="1070652" y="884095"/>
                  <a:pt x="1136155" y="807597"/>
                  <a:pt x="1149770" y="783771"/>
                </a:cubicBezTo>
                <a:cubicBezTo>
                  <a:pt x="1161382" y="763451"/>
                  <a:pt x="1172339" y="742743"/>
                  <a:pt x="1184605" y="722811"/>
                </a:cubicBezTo>
                <a:cubicBezTo>
                  <a:pt x="1195576" y="704984"/>
                  <a:pt x="1208892" y="688641"/>
                  <a:pt x="1219439" y="670560"/>
                </a:cubicBezTo>
                <a:cubicBezTo>
                  <a:pt x="1246146" y="624776"/>
                  <a:pt x="1246600" y="615203"/>
                  <a:pt x="1262982" y="566057"/>
                </a:cubicBezTo>
                <a:cubicBezTo>
                  <a:pt x="1260079" y="499291"/>
                  <a:pt x="1261653" y="432180"/>
                  <a:pt x="1254273" y="365760"/>
                </a:cubicBezTo>
                <a:cubicBezTo>
                  <a:pt x="1251888" y="344291"/>
                  <a:pt x="1220581" y="311853"/>
                  <a:pt x="1210730" y="296091"/>
                </a:cubicBezTo>
                <a:cubicBezTo>
                  <a:pt x="1191724" y="265681"/>
                  <a:pt x="1198021" y="260944"/>
                  <a:pt x="1175896" y="235131"/>
                </a:cubicBezTo>
                <a:cubicBezTo>
                  <a:pt x="1165209" y="222663"/>
                  <a:pt x="1150915" y="213434"/>
                  <a:pt x="1141062" y="200297"/>
                </a:cubicBezTo>
                <a:cubicBezTo>
                  <a:pt x="1133273" y="189912"/>
                  <a:pt x="1131956" y="175436"/>
                  <a:pt x="1123645" y="165463"/>
                </a:cubicBezTo>
                <a:cubicBezTo>
                  <a:pt x="1107074" y="145578"/>
                  <a:pt x="1085359" y="145815"/>
                  <a:pt x="1062685" y="139337"/>
                </a:cubicBezTo>
                <a:cubicBezTo>
                  <a:pt x="1053859" y="136815"/>
                  <a:pt x="1045676" y="131702"/>
                  <a:pt x="1036559" y="130629"/>
                </a:cubicBezTo>
                <a:cubicBezTo>
                  <a:pt x="897428" y="114261"/>
                  <a:pt x="757885" y="101600"/>
                  <a:pt x="618548" y="87086"/>
                </a:cubicBezTo>
                <a:cubicBezTo>
                  <a:pt x="577908" y="75474"/>
                  <a:pt x="537812" y="61755"/>
                  <a:pt x="496628" y="52251"/>
                </a:cubicBezTo>
                <a:cubicBezTo>
                  <a:pt x="462218" y="44310"/>
                  <a:pt x="426902" y="40971"/>
                  <a:pt x="392125" y="34834"/>
                </a:cubicBezTo>
                <a:cubicBezTo>
                  <a:pt x="377548" y="32262"/>
                  <a:pt x="363203" y="28434"/>
                  <a:pt x="348582" y="26126"/>
                </a:cubicBezTo>
                <a:cubicBezTo>
                  <a:pt x="163259" y="-3135"/>
                  <a:pt x="284494" y="20276"/>
                  <a:pt x="183119" y="0"/>
                </a:cubicBezTo>
                <a:cubicBezTo>
                  <a:pt x="92007" y="18222"/>
                  <a:pt x="125062" y="7257"/>
                  <a:pt x="113450" y="8709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3743F25-7B50-D487-7DFF-AB56700456FE}"/>
              </a:ext>
            </a:extLst>
          </p:cNvPr>
          <p:cNvSpPr/>
          <p:nvPr/>
        </p:nvSpPr>
        <p:spPr>
          <a:xfrm>
            <a:off x="4489653" y="1622533"/>
            <a:ext cx="696686" cy="801189"/>
          </a:xfrm>
          <a:custGeom>
            <a:avLst/>
            <a:gdLst>
              <a:gd name="connsiteX0" fmla="*/ 95794 w 1045636"/>
              <a:gd name="connsiteY0" fmla="*/ 174172 h 1210492"/>
              <a:gd name="connsiteX1" fmla="*/ 95794 w 1045636"/>
              <a:gd name="connsiteY1" fmla="*/ 174172 h 1210492"/>
              <a:gd name="connsiteX2" fmla="*/ 17417 w 1045636"/>
              <a:gd name="connsiteY2" fmla="*/ 243840 h 1210492"/>
              <a:gd name="connsiteX3" fmla="*/ 0 w 1045636"/>
              <a:gd name="connsiteY3" fmla="*/ 278674 h 1210492"/>
              <a:gd name="connsiteX4" fmla="*/ 60960 w 1045636"/>
              <a:gd name="connsiteY4" fmla="*/ 374469 h 1210492"/>
              <a:gd name="connsiteX5" fmla="*/ 87086 w 1045636"/>
              <a:gd name="connsiteY5" fmla="*/ 383177 h 1210492"/>
              <a:gd name="connsiteX6" fmla="*/ 113211 w 1045636"/>
              <a:gd name="connsiteY6" fmla="*/ 426720 h 1210492"/>
              <a:gd name="connsiteX7" fmla="*/ 104503 w 1045636"/>
              <a:gd name="connsiteY7" fmla="*/ 452846 h 1210492"/>
              <a:gd name="connsiteX8" fmla="*/ 78377 w 1045636"/>
              <a:gd name="connsiteY8" fmla="*/ 496389 h 1210492"/>
              <a:gd name="connsiteX9" fmla="*/ 52251 w 1045636"/>
              <a:gd name="connsiteY9" fmla="*/ 548640 h 1210492"/>
              <a:gd name="connsiteX10" fmla="*/ 130628 w 1045636"/>
              <a:gd name="connsiteY10" fmla="*/ 670560 h 1210492"/>
              <a:gd name="connsiteX11" fmla="*/ 226423 w 1045636"/>
              <a:gd name="connsiteY11" fmla="*/ 722812 h 1210492"/>
              <a:gd name="connsiteX12" fmla="*/ 243840 w 1045636"/>
              <a:gd name="connsiteY12" fmla="*/ 748937 h 1210492"/>
              <a:gd name="connsiteX13" fmla="*/ 226423 w 1045636"/>
              <a:gd name="connsiteY13" fmla="*/ 801189 h 1210492"/>
              <a:gd name="connsiteX14" fmla="*/ 235131 w 1045636"/>
              <a:gd name="connsiteY14" fmla="*/ 870857 h 1210492"/>
              <a:gd name="connsiteX15" fmla="*/ 252548 w 1045636"/>
              <a:gd name="connsiteY15" fmla="*/ 905692 h 1210492"/>
              <a:gd name="connsiteX16" fmla="*/ 278674 w 1045636"/>
              <a:gd name="connsiteY16" fmla="*/ 931817 h 1210492"/>
              <a:gd name="connsiteX17" fmla="*/ 374468 w 1045636"/>
              <a:gd name="connsiteY17" fmla="*/ 975360 h 1210492"/>
              <a:gd name="connsiteX18" fmla="*/ 400594 w 1045636"/>
              <a:gd name="connsiteY18" fmla="*/ 1045029 h 1210492"/>
              <a:gd name="connsiteX19" fmla="*/ 426720 w 1045636"/>
              <a:gd name="connsiteY19" fmla="*/ 1062446 h 1210492"/>
              <a:gd name="connsiteX20" fmla="*/ 505097 w 1045636"/>
              <a:gd name="connsiteY20" fmla="*/ 1088572 h 1210492"/>
              <a:gd name="connsiteX21" fmla="*/ 618308 w 1045636"/>
              <a:gd name="connsiteY21" fmla="*/ 1105989 h 1210492"/>
              <a:gd name="connsiteX22" fmla="*/ 687977 w 1045636"/>
              <a:gd name="connsiteY22" fmla="*/ 1140823 h 1210492"/>
              <a:gd name="connsiteX23" fmla="*/ 740228 w 1045636"/>
              <a:gd name="connsiteY23" fmla="*/ 1166949 h 1210492"/>
              <a:gd name="connsiteX24" fmla="*/ 809897 w 1045636"/>
              <a:gd name="connsiteY24" fmla="*/ 1201783 h 1210492"/>
              <a:gd name="connsiteX25" fmla="*/ 836023 w 1045636"/>
              <a:gd name="connsiteY25" fmla="*/ 1210492 h 1210492"/>
              <a:gd name="connsiteX26" fmla="*/ 957943 w 1045636"/>
              <a:gd name="connsiteY26" fmla="*/ 1166949 h 1210492"/>
              <a:gd name="connsiteX27" fmla="*/ 966651 w 1045636"/>
              <a:gd name="connsiteY27" fmla="*/ 1132114 h 1210492"/>
              <a:gd name="connsiteX28" fmla="*/ 949234 w 1045636"/>
              <a:gd name="connsiteY28" fmla="*/ 1018903 h 1210492"/>
              <a:gd name="connsiteX29" fmla="*/ 914400 w 1045636"/>
              <a:gd name="connsiteY29" fmla="*/ 957943 h 1210492"/>
              <a:gd name="connsiteX30" fmla="*/ 879566 w 1045636"/>
              <a:gd name="connsiteY30" fmla="*/ 879566 h 1210492"/>
              <a:gd name="connsiteX31" fmla="*/ 888274 w 1045636"/>
              <a:gd name="connsiteY31" fmla="*/ 757646 h 1210492"/>
              <a:gd name="connsiteX32" fmla="*/ 940526 w 1045636"/>
              <a:gd name="connsiteY32" fmla="*/ 687977 h 1210492"/>
              <a:gd name="connsiteX33" fmla="*/ 966651 w 1045636"/>
              <a:gd name="connsiteY33" fmla="*/ 644434 h 1210492"/>
              <a:gd name="connsiteX34" fmla="*/ 1018903 w 1045636"/>
              <a:gd name="connsiteY34" fmla="*/ 574766 h 1210492"/>
              <a:gd name="connsiteX35" fmla="*/ 1027611 w 1045636"/>
              <a:gd name="connsiteY35" fmla="*/ 539932 h 1210492"/>
              <a:gd name="connsiteX36" fmla="*/ 1045028 w 1045636"/>
              <a:gd name="connsiteY36" fmla="*/ 505097 h 1210492"/>
              <a:gd name="connsiteX37" fmla="*/ 1018903 w 1045636"/>
              <a:gd name="connsiteY37" fmla="*/ 435429 h 1210492"/>
              <a:gd name="connsiteX38" fmla="*/ 992777 w 1045636"/>
              <a:gd name="connsiteY38" fmla="*/ 391886 h 1210492"/>
              <a:gd name="connsiteX39" fmla="*/ 975360 w 1045636"/>
              <a:gd name="connsiteY39" fmla="*/ 330926 h 1210492"/>
              <a:gd name="connsiteX40" fmla="*/ 966651 w 1045636"/>
              <a:gd name="connsiteY40" fmla="*/ 304800 h 1210492"/>
              <a:gd name="connsiteX41" fmla="*/ 888274 w 1045636"/>
              <a:gd name="connsiteY41" fmla="*/ 26126 h 1210492"/>
              <a:gd name="connsiteX42" fmla="*/ 853440 w 1045636"/>
              <a:gd name="connsiteY42" fmla="*/ 17417 h 1210492"/>
              <a:gd name="connsiteX43" fmla="*/ 748937 w 1045636"/>
              <a:gd name="connsiteY43" fmla="*/ 26126 h 1210492"/>
              <a:gd name="connsiteX44" fmla="*/ 679268 w 1045636"/>
              <a:gd name="connsiteY44" fmla="*/ 52252 h 1210492"/>
              <a:gd name="connsiteX45" fmla="*/ 592183 w 1045636"/>
              <a:gd name="connsiteY45" fmla="*/ 87086 h 1210492"/>
              <a:gd name="connsiteX46" fmla="*/ 531223 w 1045636"/>
              <a:gd name="connsiteY46" fmla="*/ 78377 h 1210492"/>
              <a:gd name="connsiteX47" fmla="*/ 496388 w 1045636"/>
              <a:gd name="connsiteY47" fmla="*/ 52252 h 1210492"/>
              <a:gd name="connsiteX48" fmla="*/ 452846 w 1045636"/>
              <a:gd name="connsiteY48" fmla="*/ 26126 h 1210492"/>
              <a:gd name="connsiteX49" fmla="*/ 426720 w 1045636"/>
              <a:gd name="connsiteY49" fmla="*/ 8709 h 1210492"/>
              <a:gd name="connsiteX50" fmla="*/ 400594 w 1045636"/>
              <a:gd name="connsiteY50" fmla="*/ 0 h 1210492"/>
              <a:gd name="connsiteX51" fmla="*/ 269966 w 1045636"/>
              <a:gd name="connsiteY51" fmla="*/ 8709 h 1210492"/>
              <a:gd name="connsiteX52" fmla="*/ 209006 w 1045636"/>
              <a:gd name="connsiteY52" fmla="*/ 52252 h 1210492"/>
              <a:gd name="connsiteX53" fmla="*/ 113211 w 1045636"/>
              <a:gd name="connsiteY53" fmla="*/ 113212 h 1210492"/>
              <a:gd name="connsiteX54" fmla="*/ 95794 w 1045636"/>
              <a:gd name="connsiteY54" fmla="*/ 148046 h 1210492"/>
              <a:gd name="connsiteX55" fmla="*/ 95794 w 1045636"/>
              <a:gd name="connsiteY55" fmla="*/ 174172 h 12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45636" h="1210492">
                <a:moveTo>
                  <a:pt x="95794" y="174172"/>
                </a:moveTo>
                <a:lnTo>
                  <a:pt x="95794" y="174172"/>
                </a:lnTo>
                <a:cubicBezTo>
                  <a:pt x="69668" y="197395"/>
                  <a:pt x="41037" y="218073"/>
                  <a:pt x="17417" y="243840"/>
                </a:cubicBezTo>
                <a:cubicBezTo>
                  <a:pt x="8645" y="253410"/>
                  <a:pt x="0" y="265692"/>
                  <a:pt x="0" y="278674"/>
                </a:cubicBezTo>
                <a:cubicBezTo>
                  <a:pt x="0" y="319828"/>
                  <a:pt x="31165" y="352123"/>
                  <a:pt x="60960" y="374469"/>
                </a:cubicBezTo>
                <a:cubicBezTo>
                  <a:pt x="68304" y="379977"/>
                  <a:pt x="78377" y="380274"/>
                  <a:pt x="87086" y="383177"/>
                </a:cubicBezTo>
                <a:cubicBezTo>
                  <a:pt x="95794" y="397691"/>
                  <a:pt x="109106" y="410299"/>
                  <a:pt x="113211" y="426720"/>
                </a:cubicBezTo>
                <a:cubicBezTo>
                  <a:pt x="115437" y="435626"/>
                  <a:pt x="108608" y="444635"/>
                  <a:pt x="104503" y="452846"/>
                </a:cubicBezTo>
                <a:cubicBezTo>
                  <a:pt x="96933" y="467986"/>
                  <a:pt x="86482" y="481529"/>
                  <a:pt x="78377" y="496389"/>
                </a:cubicBezTo>
                <a:cubicBezTo>
                  <a:pt x="69052" y="513484"/>
                  <a:pt x="60960" y="531223"/>
                  <a:pt x="52251" y="548640"/>
                </a:cubicBezTo>
                <a:cubicBezTo>
                  <a:pt x="70723" y="581889"/>
                  <a:pt x="98331" y="641851"/>
                  <a:pt x="130628" y="670560"/>
                </a:cubicBezTo>
                <a:cubicBezTo>
                  <a:pt x="146119" y="684330"/>
                  <a:pt x="210514" y="714858"/>
                  <a:pt x="226423" y="722812"/>
                </a:cubicBezTo>
                <a:cubicBezTo>
                  <a:pt x="232229" y="731520"/>
                  <a:pt x="243840" y="738471"/>
                  <a:pt x="243840" y="748937"/>
                </a:cubicBezTo>
                <a:cubicBezTo>
                  <a:pt x="243840" y="767296"/>
                  <a:pt x="226423" y="801189"/>
                  <a:pt x="226423" y="801189"/>
                </a:cubicBezTo>
                <a:cubicBezTo>
                  <a:pt x="229326" y="824412"/>
                  <a:pt x="229455" y="848152"/>
                  <a:pt x="235131" y="870857"/>
                </a:cubicBezTo>
                <a:cubicBezTo>
                  <a:pt x="238280" y="883452"/>
                  <a:pt x="245002" y="895128"/>
                  <a:pt x="252548" y="905692"/>
                </a:cubicBezTo>
                <a:cubicBezTo>
                  <a:pt x="259706" y="915714"/>
                  <a:pt x="268284" y="925205"/>
                  <a:pt x="278674" y="931817"/>
                </a:cubicBezTo>
                <a:cubicBezTo>
                  <a:pt x="321512" y="959077"/>
                  <a:pt x="336100" y="962571"/>
                  <a:pt x="374468" y="975360"/>
                </a:cubicBezTo>
                <a:cubicBezTo>
                  <a:pt x="380327" y="998796"/>
                  <a:pt x="384331" y="1025513"/>
                  <a:pt x="400594" y="1045029"/>
                </a:cubicBezTo>
                <a:cubicBezTo>
                  <a:pt x="407294" y="1053070"/>
                  <a:pt x="417633" y="1057253"/>
                  <a:pt x="426720" y="1062446"/>
                </a:cubicBezTo>
                <a:cubicBezTo>
                  <a:pt x="463676" y="1083563"/>
                  <a:pt x="461500" y="1080645"/>
                  <a:pt x="505097" y="1088572"/>
                </a:cubicBezTo>
                <a:cubicBezTo>
                  <a:pt x="549380" y="1096623"/>
                  <a:pt x="572668" y="1099469"/>
                  <a:pt x="618308" y="1105989"/>
                </a:cubicBezTo>
                <a:cubicBezTo>
                  <a:pt x="678837" y="1146341"/>
                  <a:pt x="602759" y="1098215"/>
                  <a:pt x="687977" y="1140823"/>
                </a:cubicBezTo>
                <a:cubicBezTo>
                  <a:pt x="755510" y="1174589"/>
                  <a:pt x="674557" y="1145057"/>
                  <a:pt x="740228" y="1166949"/>
                </a:cubicBezTo>
                <a:cubicBezTo>
                  <a:pt x="770628" y="1197348"/>
                  <a:pt x="749856" y="1181769"/>
                  <a:pt x="809897" y="1201783"/>
                </a:cubicBezTo>
                <a:lnTo>
                  <a:pt x="836023" y="1210492"/>
                </a:lnTo>
                <a:cubicBezTo>
                  <a:pt x="902820" y="1199359"/>
                  <a:pt x="935171" y="1220085"/>
                  <a:pt x="957943" y="1166949"/>
                </a:cubicBezTo>
                <a:cubicBezTo>
                  <a:pt x="962658" y="1155948"/>
                  <a:pt x="963748" y="1143726"/>
                  <a:pt x="966651" y="1132114"/>
                </a:cubicBezTo>
                <a:cubicBezTo>
                  <a:pt x="960845" y="1094377"/>
                  <a:pt x="957979" y="1056069"/>
                  <a:pt x="949234" y="1018903"/>
                </a:cubicBezTo>
                <a:cubicBezTo>
                  <a:pt x="943971" y="996536"/>
                  <a:pt x="925445" y="977272"/>
                  <a:pt x="914400" y="957943"/>
                </a:cubicBezTo>
                <a:cubicBezTo>
                  <a:pt x="898127" y="929466"/>
                  <a:pt x="892008" y="910671"/>
                  <a:pt x="879566" y="879566"/>
                </a:cubicBezTo>
                <a:cubicBezTo>
                  <a:pt x="882469" y="838926"/>
                  <a:pt x="881576" y="797835"/>
                  <a:pt x="888274" y="757646"/>
                </a:cubicBezTo>
                <a:cubicBezTo>
                  <a:pt x="894134" y="722483"/>
                  <a:pt x="920420" y="713828"/>
                  <a:pt x="940526" y="687977"/>
                </a:cubicBezTo>
                <a:cubicBezTo>
                  <a:pt x="950918" y="674616"/>
                  <a:pt x="956495" y="657975"/>
                  <a:pt x="966651" y="644434"/>
                </a:cubicBezTo>
                <a:cubicBezTo>
                  <a:pt x="1042847" y="542839"/>
                  <a:pt x="934075" y="716145"/>
                  <a:pt x="1018903" y="574766"/>
                </a:cubicBezTo>
                <a:cubicBezTo>
                  <a:pt x="1021806" y="563155"/>
                  <a:pt x="1023409" y="551139"/>
                  <a:pt x="1027611" y="539932"/>
                </a:cubicBezTo>
                <a:cubicBezTo>
                  <a:pt x="1032169" y="527776"/>
                  <a:pt x="1043594" y="518000"/>
                  <a:pt x="1045028" y="505097"/>
                </a:cubicBezTo>
                <a:cubicBezTo>
                  <a:pt x="1048822" y="470953"/>
                  <a:pt x="1034239" y="459967"/>
                  <a:pt x="1018903" y="435429"/>
                </a:cubicBezTo>
                <a:cubicBezTo>
                  <a:pt x="1009932" y="421075"/>
                  <a:pt x="1000347" y="407025"/>
                  <a:pt x="992777" y="391886"/>
                </a:cubicBezTo>
                <a:cubicBezTo>
                  <a:pt x="985815" y="377962"/>
                  <a:pt x="979082" y="343953"/>
                  <a:pt x="975360" y="330926"/>
                </a:cubicBezTo>
                <a:cubicBezTo>
                  <a:pt x="972838" y="322099"/>
                  <a:pt x="969554" y="313509"/>
                  <a:pt x="966651" y="304800"/>
                </a:cubicBezTo>
                <a:cubicBezTo>
                  <a:pt x="942863" y="132333"/>
                  <a:pt x="1002026" y="76683"/>
                  <a:pt x="888274" y="26126"/>
                </a:cubicBezTo>
                <a:cubicBezTo>
                  <a:pt x="877337" y="21265"/>
                  <a:pt x="865051" y="20320"/>
                  <a:pt x="853440" y="17417"/>
                </a:cubicBezTo>
                <a:cubicBezTo>
                  <a:pt x="818606" y="20320"/>
                  <a:pt x="783213" y="19271"/>
                  <a:pt x="748937" y="26126"/>
                </a:cubicBezTo>
                <a:cubicBezTo>
                  <a:pt x="724616" y="30990"/>
                  <a:pt x="702625" y="43910"/>
                  <a:pt x="679268" y="52252"/>
                </a:cubicBezTo>
                <a:cubicBezTo>
                  <a:pt x="603940" y="79155"/>
                  <a:pt x="651048" y="57654"/>
                  <a:pt x="592183" y="87086"/>
                </a:cubicBezTo>
                <a:cubicBezTo>
                  <a:pt x="571863" y="84183"/>
                  <a:pt x="550514" y="85392"/>
                  <a:pt x="531223" y="78377"/>
                </a:cubicBezTo>
                <a:cubicBezTo>
                  <a:pt x="517583" y="73417"/>
                  <a:pt x="508465" y="60303"/>
                  <a:pt x="496388" y="52252"/>
                </a:cubicBezTo>
                <a:cubicBezTo>
                  <a:pt x="482305" y="42863"/>
                  <a:pt x="467199" y="35097"/>
                  <a:pt x="452846" y="26126"/>
                </a:cubicBezTo>
                <a:cubicBezTo>
                  <a:pt x="443970" y="20579"/>
                  <a:pt x="436081" y="13390"/>
                  <a:pt x="426720" y="8709"/>
                </a:cubicBezTo>
                <a:cubicBezTo>
                  <a:pt x="418509" y="4604"/>
                  <a:pt x="409303" y="2903"/>
                  <a:pt x="400594" y="0"/>
                </a:cubicBezTo>
                <a:cubicBezTo>
                  <a:pt x="357051" y="2903"/>
                  <a:pt x="312068" y="-2773"/>
                  <a:pt x="269966" y="8709"/>
                </a:cubicBezTo>
                <a:cubicBezTo>
                  <a:pt x="245875" y="15279"/>
                  <a:pt x="230419" y="39404"/>
                  <a:pt x="209006" y="52252"/>
                </a:cubicBezTo>
                <a:cubicBezTo>
                  <a:pt x="165126" y="78580"/>
                  <a:pt x="140238" y="75374"/>
                  <a:pt x="113211" y="113212"/>
                </a:cubicBezTo>
                <a:cubicBezTo>
                  <a:pt x="105665" y="123776"/>
                  <a:pt x="100908" y="136114"/>
                  <a:pt x="95794" y="148046"/>
                </a:cubicBezTo>
                <a:cubicBezTo>
                  <a:pt x="92178" y="156483"/>
                  <a:pt x="95794" y="169818"/>
                  <a:pt x="95794" y="17417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2D235E-F3A9-5EE4-A3CE-58EC7F9A96CF}"/>
              </a:ext>
            </a:extLst>
          </p:cNvPr>
          <p:cNvSpPr/>
          <p:nvPr/>
        </p:nvSpPr>
        <p:spPr>
          <a:xfrm>
            <a:off x="1842247" y="1352568"/>
            <a:ext cx="870857" cy="1105989"/>
          </a:xfrm>
          <a:custGeom>
            <a:avLst/>
            <a:gdLst>
              <a:gd name="connsiteX0" fmla="*/ 235131 w 1036320"/>
              <a:gd name="connsiteY0" fmla="*/ 165463 h 1280160"/>
              <a:gd name="connsiteX1" fmla="*/ 191588 w 1036320"/>
              <a:gd name="connsiteY1" fmla="*/ 182880 h 1280160"/>
              <a:gd name="connsiteX2" fmla="*/ 156754 w 1036320"/>
              <a:gd name="connsiteY2" fmla="*/ 200297 h 1280160"/>
              <a:gd name="connsiteX3" fmla="*/ 8708 w 1036320"/>
              <a:gd name="connsiteY3" fmla="*/ 209006 h 1280160"/>
              <a:gd name="connsiteX4" fmla="*/ 0 w 1036320"/>
              <a:gd name="connsiteY4" fmla="*/ 243840 h 1280160"/>
              <a:gd name="connsiteX5" fmla="*/ 8708 w 1036320"/>
              <a:gd name="connsiteY5" fmla="*/ 330926 h 1280160"/>
              <a:gd name="connsiteX6" fmla="*/ 34834 w 1036320"/>
              <a:gd name="connsiteY6" fmla="*/ 357051 h 1280160"/>
              <a:gd name="connsiteX7" fmla="*/ 121920 w 1036320"/>
              <a:gd name="connsiteY7" fmla="*/ 383177 h 1280160"/>
              <a:gd name="connsiteX8" fmla="*/ 174171 w 1036320"/>
              <a:gd name="connsiteY8" fmla="*/ 409303 h 1280160"/>
              <a:gd name="connsiteX9" fmla="*/ 174171 w 1036320"/>
              <a:gd name="connsiteY9" fmla="*/ 496388 h 1280160"/>
              <a:gd name="connsiteX10" fmla="*/ 121920 w 1036320"/>
              <a:gd name="connsiteY10" fmla="*/ 531223 h 1280160"/>
              <a:gd name="connsiteX11" fmla="*/ 78377 w 1036320"/>
              <a:gd name="connsiteY11" fmla="*/ 583474 h 1280160"/>
              <a:gd name="connsiteX12" fmla="*/ 69668 w 1036320"/>
              <a:gd name="connsiteY12" fmla="*/ 609600 h 1280160"/>
              <a:gd name="connsiteX13" fmla="*/ 87085 w 1036320"/>
              <a:gd name="connsiteY13" fmla="*/ 679268 h 1280160"/>
              <a:gd name="connsiteX14" fmla="*/ 139337 w 1036320"/>
              <a:gd name="connsiteY14" fmla="*/ 722811 h 1280160"/>
              <a:gd name="connsiteX15" fmla="*/ 374468 w 1036320"/>
              <a:gd name="connsiteY15" fmla="*/ 740228 h 1280160"/>
              <a:gd name="connsiteX16" fmla="*/ 409302 w 1036320"/>
              <a:gd name="connsiteY16" fmla="*/ 792480 h 1280160"/>
              <a:gd name="connsiteX17" fmla="*/ 426720 w 1036320"/>
              <a:gd name="connsiteY17" fmla="*/ 809897 h 1280160"/>
              <a:gd name="connsiteX18" fmla="*/ 409302 w 1036320"/>
              <a:gd name="connsiteY18" fmla="*/ 957943 h 1280160"/>
              <a:gd name="connsiteX19" fmla="*/ 391885 w 1036320"/>
              <a:gd name="connsiteY19" fmla="*/ 984068 h 1280160"/>
              <a:gd name="connsiteX20" fmla="*/ 357051 w 1036320"/>
              <a:gd name="connsiteY20" fmla="*/ 1062446 h 1280160"/>
              <a:gd name="connsiteX21" fmla="*/ 391885 w 1036320"/>
              <a:gd name="connsiteY21" fmla="*/ 1236617 h 1280160"/>
              <a:gd name="connsiteX22" fmla="*/ 400594 w 1036320"/>
              <a:gd name="connsiteY22" fmla="*/ 1262743 h 1280160"/>
              <a:gd name="connsiteX23" fmla="*/ 444137 w 1036320"/>
              <a:gd name="connsiteY23" fmla="*/ 1271451 h 1280160"/>
              <a:gd name="connsiteX24" fmla="*/ 496388 w 1036320"/>
              <a:gd name="connsiteY24" fmla="*/ 1280160 h 1280160"/>
              <a:gd name="connsiteX25" fmla="*/ 618308 w 1036320"/>
              <a:gd name="connsiteY25" fmla="*/ 1271451 h 1280160"/>
              <a:gd name="connsiteX26" fmla="*/ 714102 w 1036320"/>
              <a:gd name="connsiteY26" fmla="*/ 1210491 h 1280160"/>
              <a:gd name="connsiteX27" fmla="*/ 775062 w 1036320"/>
              <a:gd name="connsiteY27" fmla="*/ 1140823 h 1280160"/>
              <a:gd name="connsiteX28" fmla="*/ 801188 w 1036320"/>
              <a:gd name="connsiteY28" fmla="*/ 1088571 h 1280160"/>
              <a:gd name="connsiteX29" fmla="*/ 853440 w 1036320"/>
              <a:gd name="connsiteY29" fmla="*/ 1001486 h 1280160"/>
              <a:gd name="connsiteX30" fmla="*/ 896982 w 1036320"/>
              <a:gd name="connsiteY30" fmla="*/ 914400 h 1280160"/>
              <a:gd name="connsiteX31" fmla="*/ 914400 w 1036320"/>
              <a:gd name="connsiteY31" fmla="*/ 888274 h 1280160"/>
              <a:gd name="connsiteX32" fmla="*/ 940525 w 1036320"/>
              <a:gd name="connsiteY32" fmla="*/ 870857 h 1280160"/>
              <a:gd name="connsiteX33" fmla="*/ 984068 w 1036320"/>
              <a:gd name="connsiteY33" fmla="*/ 827314 h 1280160"/>
              <a:gd name="connsiteX34" fmla="*/ 1027611 w 1036320"/>
              <a:gd name="connsiteY34" fmla="*/ 748937 h 1280160"/>
              <a:gd name="connsiteX35" fmla="*/ 1036320 w 1036320"/>
              <a:gd name="connsiteY35" fmla="*/ 705394 h 1280160"/>
              <a:gd name="connsiteX36" fmla="*/ 1018902 w 1036320"/>
              <a:gd name="connsiteY36" fmla="*/ 548640 h 1280160"/>
              <a:gd name="connsiteX37" fmla="*/ 1010194 w 1036320"/>
              <a:gd name="connsiteY37" fmla="*/ 513806 h 1280160"/>
              <a:gd name="connsiteX38" fmla="*/ 975360 w 1036320"/>
              <a:gd name="connsiteY38" fmla="*/ 444137 h 1280160"/>
              <a:gd name="connsiteX39" fmla="*/ 914400 w 1036320"/>
              <a:gd name="connsiteY39" fmla="*/ 409303 h 1280160"/>
              <a:gd name="connsiteX40" fmla="*/ 888274 w 1036320"/>
              <a:gd name="connsiteY40" fmla="*/ 374468 h 1280160"/>
              <a:gd name="connsiteX41" fmla="*/ 862148 w 1036320"/>
              <a:gd name="connsiteY41" fmla="*/ 322217 h 1280160"/>
              <a:gd name="connsiteX42" fmla="*/ 836022 w 1036320"/>
              <a:gd name="connsiteY42" fmla="*/ 296091 h 1280160"/>
              <a:gd name="connsiteX43" fmla="*/ 818605 w 1036320"/>
              <a:gd name="connsiteY43" fmla="*/ 261257 h 1280160"/>
              <a:gd name="connsiteX44" fmla="*/ 740228 w 1036320"/>
              <a:gd name="connsiteY44" fmla="*/ 200297 h 1280160"/>
              <a:gd name="connsiteX45" fmla="*/ 731520 w 1036320"/>
              <a:gd name="connsiteY45" fmla="*/ 156754 h 1280160"/>
              <a:gd name="connsiteX46" fmla="*/ 722811 w 1036320"/>
              <a:gd name="connsiteY46" fmla="*/ 78377 h 1280160"/>
              <a:gd name="connsiteX47" fmla="*/ 661851 w 1036320"/>
              <a:gd name="connsiteY47" fmla="*/ 26126 h 1280160"/>
              <a:gd name="connsiteX48" fmla="*/ 627017 w 1036320"/>
              <a:gd name="connsiteY48" fmla="*/ 0 h 1280160"/>
              <a:gd name="connsiteX49" fmla="*/ 496388 w 1036320"/>
              <a:gd name="connsiteY49" fmla="*/ 26126 h 1280160"/>
              <a:gd name="connsiteX50" fmla="*/ 452845 w 1036320"/>
              <a:gd name="connsiteY50" fmla="*/ 60960 h 1280160"/>
              <a:gd name="connsiteX51" fmla="*/ 348342 w 1036320"/>
              <a:gd name="connsiteY51" fmla="*/ 148046 h 1280160"/>
              <a:gd name="connsiteX52" fmla="*/ 235131 w 1036320"/>
              <a:gd name="connsiteY52" fmla="*/ 165463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36320" h="1280160">
                <a:moveTo>
                  <a:pt x="235131" y="165463"/>
                </a:moveTo>
                <a:cubicBezTo>
                  <a:pt x="209005" y="171269"/>
                  <a:pt x="205873" y="176531"/>
                  <a:pt x="191588" y="182880"/>
                </a:cubicBezTo>
                <a:cubicBezTo>
                  <a:pt x="179725" y="188152"/>
                  <a:pt x="169605" y="198461"/>
                  <a:pt x="156754" y="200297"/>
                </a:cubicBezTo>
                <a:cubicBezTo>
                  <a:pt x="107817" y="207288"/>
                  <a:pt x="58057" y="206103"/>
                  <a:pt x="8708" y="209006"/>
                </a:cubicBezTo>
                <a:cubicBezTo>
                  <a:pt x="5805" y="220617"/>
                  <a:pt x="0" y="231871"/>
                  <a:pt x="0" y="243840"/>
                </a:cubicBezTo>
                <a:cubicBezTo>
                  <a:pt x="0" y="273013"/>
                  <a:pt x="129" y="303043"/>
                  <a:pt x="8708" y="330926"/>
                </a:cubicBezTo>
                <a:cubicBezTo>
                  <a:pt x="12330" y="342697"/>
                  <a:pt x="24812" y="349893"/>
                  <a:pt x="34834" y="357051"/>
                </a:cubicBezTo>
                <a:cubicBezTo>
                  <a:pt x="65651" y="379063"/>
                  <a:pt x="83808" y="376825"/>
                  <a:pt x="121920" y="383177"/>
                </a:cubicBezTo>
                <a:cubicBezTo>
                  <a:pt x="139337" y="391886"/>
                  <a:pt x="159516" y="396480"/>
                  <a:pt x="174171" y="409303"/>
                </a:cubicBezTo>
                <a:cubicBezTo>
                  <a:pt x="200833" y="432632"/>
                  <a:pt x="194230" y="471314"/>
                  <a:pt x="174171" y="496388"/>
                </a:cubicBezTo>
                <a:cubicBezTo>
                  <a:pt x="161094" y="512734"/>
                  <a:pt x="138443" y="518371"/>
                  <a:pt x="121920" y="531223"/>
                </a:cubicBezTo>
                <a:cubicBezTo>
                  <a:pt x="106159" y="543481"/>
                  <a:pt x="87527" y="565175"/>
                  <a:pt x="78377" y="583474"/>
                </a:cubicBezTo>
                <a:cubicBezTo>
                  <a:pt x="74272" y="591685"/>
                  <a:pt x="72571" y="600891"/>
                  <a:pt x="69668" y="609600"/>
                </a:cubicBezTo>
                <a:cubicBezTo>
                  <a:pt x="75474" y="632823"/>
                  <a:pt x="78905" y="656772"/>
                  <a:pt x="87085" y="679268"/>
                </a:cubicBezTo>
                <a:cubicBezTo>
                  <a:pt x="94919" y="700812"/>
                  <a:pt x="115958" y="719794"/>
                  <a:pt x="139337" y="722811"/>
                </a:cubicBezTo>
                <a:cubicBezTo>
                  <a:pt x="217283" y="732868"/>
                  <a:pt x="296091" y="734422"/>
                  <a:pt x="374468" y="740228"/>
                </a:cubicBezTo>
                <a:cubicBezTo>
                  <a:pt x="414406" y="780169"/>
                  <a:pt x="367118" y="729206"/>
                  <a:pt x="409302" y="792480"/>
                </a:cubicBezTo>
                <a:cubicBezTo>
                  <a:pt x="413857" y="799312"/>
                  <a:pt x="420914" y="804091"/>
                  <a:pt x="426720" y="809897"/>
                </a:cubicBezTo>
                <a:cubicBezTo>
                  <a:pt x="420914" y="859246"/>
                  <a:pt x="419047" y="909219"/>
                  <a:pt x="409302" y="957943"/>
                </a:cubicBezTo>
                <a:cubicBezTo>
                  <a:pt x="407249" y="968206"/>
                  <a:pt x="396008" y="974448"/>
                  <a:pt x="391885" y="984068"/>
                </a:cubicBezTo>
                <a:cubicBezTo>
                  <a:pt x="347038" y="1088714"/>
                  <a:pt x="434638" y="933136"/>
                  <a:pt x="357051" y="1062446"/>
                </a:cubicBezTo>
                <a:cubicBezTo>
                  <a:pt x="369122" y="1231425"/>
                  <a:pt x="346596" y="1134715"/>
                  <a:pt x="391885" y="1236617"/>
                </a:cubicBezTo>
                <a:cubicBezTo>
                  <a:pt x="395613" y="1245006"/>
                  <a:pt x="392956" y="1257651"/>
                  <a:pt x="400594" y="1262743"/>
                </a:cubicBezTo>
                <a:cubicBezTo>
                  <a:pt x="412910" y="1270953"/>
                  <a:pt x="429574" y="1268803"/>
                  <a:pt x="444137" y="1271451"/>
                </a:cubicBezTo>
                <a:cubicBezTo>
                  <a:pt x="461509" y="1274610"/>
                  <a:pt x="478971" y="1277257"/>
                  <a:pt x="496388" y="1280160"/>
                </a:cubicBezTo>
                <a:cubicBezTo>
                  <a:pt x="537028" y="1277257"/>
                  <a:pt x="578119" y="1278149"/>
                  <a:pt x="618308" y="1271451"/>
                </a:cubicBezTo>
                <a:cubicBezTo>
                  <a:pt x="640356" y="1267776"/>
                  <a:pt x="710136" y="1213664"/>
                  <a:pt x="714102" y="1210491"/>
                </a:cubicBezTo>
                <a:cubicBezTo>
                  <a:pt x="731452" y="1196611"/>
                  <a:pt x="765617" y="1155666"/>
                  <a:pt x="775062" y="1140823"/>
                </a:cubicBezTo>
                <a:cubicBezTo>
                  <a:pt x="785517" y="1124394"/>
                  <a:pt x="791641" y="1105543"/>
                  <a:pt x="801188" y="1088571"/>
                </a:cubicBezTo>
                <a:cubicBezTo>
                  <a:pt x="817785" y="1059066"/>
                  <a:pt x="838301" y="1031765"/>
                  <a:pt x="853440" y="1001486"/>
                </a:cubicBezTo>
                <a:cubicBezTo>
                  <a:pt x="867954" y="972457"/>
                  <a:pt x="878979" y="941404"/>
                  <a:pt x="896982" y="914400"/>
                </a:cubicBezTo>
                <a:cubicBezTo>
                  <a:pt x="902788" y="905691"/>
                  <a:pt x="906999" y="895675"/>
                  <a:pt x="914400" y="888274"/>
                </a:cubicBezTo>
                <a:cubicBezTo>
                  <a:pt x="921801" y="880873"/>
                  <a:pt x="932648" y="877749"/>
                  <a:pt x="940525" y="870857"/>
                </a:cubicBezTo>
                <a:cubicBezTo>
                  <a:pt x="955973" y="857340"/>
                  <a:pt x="971070" y="843201"/>
                  <a:pt x="984068" y="827314"/>
                </a:cubicBezTo>
                <a:cubicBezTo>
                  <a:pt x="1007418" y="798776"/>
                  <a:pt x="1019552" y="781173"/>
                  <a:pt x="1027611" y="748937"/>
                </a:cubicBezTo>
                <a:cubicBezTo>
                  <a:pt x="1031201" y="734577"/>
                  <a:pt x="1033417" y="719908"/>
                  <a:pt x="1036320" y="705394"/>
                </a:cubicBezTo>
                <a:cubicBezTo>
                  <a:pt x="1028901" y="608954"/>
                  <a:pt x="1034085" y="616966"/>
                  <a:pt x="1018902" y="548640"/>
                </a:cubicBezTo>
                <a:cubicBezTo>
                  <a:pt x="1016306" y="536956"/>
                  <a:pt x="1013979" y="525160"/>
                  <a:pt x="1010194" y="513806"/>
                </a:cubicBezTo>
                <a:cubicBezTo>
                  <a:pt x="1006347" y="502265"/>
                  <a:pt x="989760" y="455337"/>
                  <a:pt x="975360" y="444137"/>
                </a:cubicBezTo>
                <a:cubicBezTo>
                  <a:pt x="956886" y="429769"/>
                  <a:pt x="934720" y="420914"/>
                  <a:pt x="914400" y="409303"/>
                </a:cubicBezTo>
                <a:cubicBezTo>
                  <a:pt x="905691" y="397691"/>
                  <a:pt x="895742" y="386914"/>
                  <a:pt x="888274" y="374468"/>
                </a:cubicBezTo>
                <a:cubicBezTo>
                  <a:pt x="878255" y="357770"/>
                  <a:pt x="872950" y="338419"/>
                  <a:pt x="862148" y="322217"/>
                </a:cubicBezTo>
                <a:cubicBezTo>
                  <a:pt x="855316" y="311970"/>
                  <a:pt x="843180" y="306113"/>
                  <a:pt x="836022" y="296091"/>
                </a:cubicBezTo>
                <a:cubicBezTo>
                  <a:pt x="828476" y="285527"/>
                  <a:pt x="827785" y="270437"/>
                  <a:pt x="818605" y="261257"/>
                </a:cubicBezTo>
                <a:cubicBezTo>
                  <a:pt x="795201" y="237853"/>
                  <a:pt x="740228" y="200297"/>
                  <a:pt x="740228" y="200297"/>
                </a:cubicBezTo>
                <a:cubicBezTo>
                  <a:pt x="737325" y="185783"/>
                  <a:pt x="733613" y="171407"/>
                  <a:pt x="731520" y="156754"/>
                </a:cubicBezTo>
                <a:cubicBezTo>
                  <a:pt x="727803" y="130732"/>
                  <a:pt x="730542" y="103501"/>
                  <a:pt x="722811" y="78377"/>
                </a:cubicBezTo>
                <a:cubicBezTo>
                  <a:pt x="711113" y="40361"/>
                  <a:pt x="689795" y="43591"/>
                  <a:pt x="661851" y="26126"/>
                </a:cubicBezTo>
                <a:cubicBezTo>
                  <a:pt x="649543" y="18433"/>
                  <a:pt x="638628" y="8709"/>
                  <a:pt x="627017" y="0"/>
                </a:cubicBezTo>
                <a:cubicBezTo>
                  <a:pt x="563694" y="5756"/>
                  <a:pt x="541518" y="-3961"/>
                  <a:pt x="496388" y="26126"/>
                </a:cubicBezTo>
                <a:cubicBezTo>
                  <a:pt x="480922" y="36436"/>
                  <a:pt x="466503" y="48353"/>
                  <a:pt x="452845" y="60960"/>
                </a:cubicBezTo>
                <a:cubicBezTo>
                  <a:pt x="436264" y="76266"/>
                  <a:pt x="387938" y="141058"/>
                  <a:pt x="348342" y="148046"/>
                </a:cubicBezTo>
                <a:cubicBezTo>
                  <a:pt x="212269" y="172059"/>
                  <a:pt x="261257" y="159657"/>
                  <a:pt x="235131" y="16546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FDEC392-1221-1B69-C102-DD5C69ABBBE2}"/>
              </a:ext>
            </a:extLst>
          </p:cNvPr>
          <p:cNvSpPr/>
          <p:nvPr/>
        </p:nvSpPr>
        <p:spPr>
          <a:xfrm>
            <a:off x="5752395" y="1509323"/>
            <a:ext cx="557348" cy="984079"/>
          </a:xfrm>
          <a:custGeom>
            <a:avLst/>
            <a:gdLst>
              <a:gd name="connsiteX0" fmla="*/ 121920 w 740990"/>
              <a:gd name="connsiteY0" fmla="*/ 217714 h 1201793"/>
              <a:gd name="connsiteX1" fmla="*/ 8708 w 740990"/>
              <a:gd name="connsiteY1" fmla="*/ 243840 h 1201793"/>
              <a:gd name="connsiteX2" fmla="*/ 0 w 740990"/>
              <a:gd name="connsiteY2" fmla="*/ 269965 h 1201793"/>
              <a:gd name="connsiteX3" fmla="*/ 8708 w 740990"/>
              <a:gd name="connsiteY3" fmla="*/ 330925 h 1201793"/>
              <a:gd name="connsiteX4" fmla="*/ 43543 w 740990"/>
              <a:gd name="connsiteY4" fmla="*/ 383177 h 1201793"/>
              <a:gd name="connsiteX5" fmla="*/ 69668 w 740990"/>
              <a:gd name="connsiteY5" fmla="*/ 426720 h 1201793"/>
              <a:gd name="connsiteX6" fmla="*/ 78377 w 740990"/>
              <a:gd name="connsiteY6" fmla="*/ 470262 h 1201793"/>
              <a:gd name="connsiteX7" fmla="*/ 34834 w 740990"/>
              <a:gd name="connsiteY7" fmla="*/ 583474 h 1201793"/>
              <a:gd name="connsiteX8" fmla="*/ 17417 w 740990"/>
              <a:gd name="connsiteY8" fmla="*/ 661851 h 1201793"/>
              <a:gd name="connsiteX9" fmla="*/ 26125 w 740990"/>
              <a:gd name="connsiteY9" fmla="*/ 705394 h 1201793"/>
              <a:gd name="connsiteX10" fmla="*/ 69668 w 740990"/>
              <a:gd name="connsiteY10" fmla="*/ 757645 h 1201793"/>
              <a:gd name="connsiteX11" fmla="*/ 104503 w 740990"/>
              <a:gd name="connsiteY11" fmla="*/ 836022 h 1201793"/>
              <a:gd name="connsiteX12" fmla="*/ 95794 w 740990"/>
              <a:gd name="connsiteY12" fmla="*/ 905691 h 1201793"/>
              <a:gd name="connsiteX13" fmla="*/ 78377 w 740990"/>
              <a:gd name="connsiteY13" fmla="*/ 940525 h 1201793"/>
              <a:gd name="connsiteX14" fmla="*/ 69668 w 740990"/>
              <a:gd name="connsiteY14" fmla="*/ 966651 h 1201793"/>
              <a:gd name="connsiteX15" fmla="*/ 87085 w 740990"/>
              <a:gd name="connsiteY15" fmla="*/ 1045028 h 1201793"/>
              <a:gd name="connsiteX16" fmla="*/ 200297 w 740990"/>
              <a:gd name="connsiteY16" fmla="*/ 1132114 h 1201793"/>
              <a:gd name="connsiteX17" fmla="*/ 243840 w 740990"/>
              <a:gd name="connsiteY17" fmla="*/ 1158240 h 1201793"/>
              <a:gd name="connsiteX18" fmla="*/ 461554 w 740990"/>
              <a:gd name="connsiteY18" fmla="*/ 1184365 h 1201793"/>
              <a:gd name="connsiteX19" fmla="*/ 539931 w 740990"/>
              <a:gd name="connsiteY19" fmla="*/ 1201782 h 1201793"/>
              <a:gd name="connsiteX20" fmla="*/ 661851 w 740990"/>
              <a:gd name="connsiteY20" fmla="*/ 1184365 h 1201793"/>
              <a:gd name="connsiteX21" fmla="*/ 705394 w 740990"/>
              <a:gd name="connsiteY21" fmla="*/ 1149531 h 1201793"/>
              <a:gd name="connsiteX22" fmla="*/ 740228 w 740990"/>
              <a:gd name="connsiteY22" fmla="*/ 1071154 h 1201793"/>
              <a:gd name="connsiteX23" fmla="*/ 696685 w 740990"/>
              <a:gd name="connsiteY23" fmla="*/ 905691 h 1201793"/>
              <a:gd name="connsiteX24" fmla="*/ 679268 w 740990"/>
              <a:gd name="connsiteY24" fmla="*/ 853440 h 1201793"/>
              <a:gd name="connsiteX25" fmla="*/ 696685 w 740990"/>
              <a:gd name="connsiteY25" fmla="*/ 722811 h 1201793"/>
              <a:gd name="connsiteX26" fmla="*/ 722811 w 740990"/>
              <a:gd name="connsiteY26" fmla="*/ 339634 h 1201793"/>
              <a:gd name="connsiteX27" fmla="*/ 740228 w 740990"/>
              <a:gd name="connsiteY27" fmla="*/ 287382 h 1201793"/>
              <a:gd name="connsiteX28" fmla="*/ 679268 w 740990"/>
              <a:gd name="connsiteY28" fmla="*/ 60960 h 1201793"/>
              <a:gd name="connsiteX29" fmla="*/ 644434 w 740990"/>
              <a:gd name="connsiteY29" fmla="*/ 34834 h 1201793"/>
              <a:gd name="connsiteX30" fmla="*/ 574765 w 740990"/>
              <a:gd name="connsiteY30" fmla="*/ 0 h 1201793"/>
              <a:gd name="connsiteX31" fmla="*/ 391885 w 740990"/>
              <a:gd name="connsiteY31" fmla="*/ 8708 h 1201793"/>
              <a:gd name="connsiteX32" fmla="*/ 365760 w 740990"/>
              <a:gd name="connsiteY32" fmla="*/ 17417 h 1201793"/>
              <a:gd name="connsiteX33" fmla="*/ 330925 w 740990"/>
              <a:gd name="connsiteY33" fmla="*/ 60960 h 1201793"/>
              <a:gd name="connsiteX34" fmla="*/ 278674 w 740990"/>
              <a:gd name="connsiteY34" fmla="*/ 104502 h 1201793"/>
              <a:gd name="connsiteX35" fmla="*/ 261257 w 740990"/>
              <a:gd name="connsiteY35" fmla="*/ 130628 h 1201793"/>
              <a:gd name="connsiteX36" fmla="*/ 200297 w 740990"/>
              <a:gd name="connsiteY36" fmla="*/ 182880 h 1201793"/>
              <a:gd name="connsiteX37" fmla="*/ 148045 w 740990"/>
              <a:gd name="connsiteY37" fmla="*/ 200297 h 1201793"/>
              <a:gd name="connsiteX38" fmla="*/ 121920 w 740990"/>
              <a:gd name="connsiteY38" fmla="*/ 217714 h 120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40990" h="1201793">
                <a:moveTo>
                  <a:pt x="121920" y="217714"/>
                </a:moveTo>
                <a:cubicBezTo>
                  <a:pt x="95673" y="220338"/>
                  <a:pt x="33543" y="212795"/>
                  <a:pt x="8708" y="243840"/>
                </a:cubicBezTo>
                <a:cubicBezTo>
                  <a:pt x="2974" y="251008"/>
                  <a:pt x="2903" y="261257"/>
                  <a:pt x="0" y="269965"/>
                </a:cubicBezTo>
                <a:cubicBezTo>
                  <a:pt x="2903" y="290285"/>
                  <a:pt x="1340" y="311767"/>
                  <a:pt x="8708" y="330925"/>
                </a:cubicBezTo>
                <a:cubicBezTo>
                  <a:pt x="16223" y="350463"/>
                  <a:pt x="32773" y="365227"/>
                  <a:pt x="43543" y="383177"/>
                </a:cubicBezTo>
                <a:lnTo>
                  <a:pt x="69668" y="426720"/>
                </a:lnTo>
                <a:cubicBezTo>
                  <a:pt x="72571" y="441234"/>
                  <a:pt x="80470" y="455609"/>
                  <a:pt x="78377" y="470262"/>
                </a:cubicBezTo>
                <a:cubicBezTo>
                  <a:pt x="66348" y="554462"/>
                  <a:pt x="55986" y="527069"/>
                  <a:pt x="34834" y="583474"/>
                </a:cubicBezTo>
                <a:cubicBezTo>
                  <a:pt x="29561" y="597536"/>
                  <a:pt x="19783" y="650020"/>
                  <a:pt x="17417" y="661851"/>
                </a:cubicBezTo>
                <a:cubicBezTo>
                  <a:pt x="20320" y="676365"/>
                  <a:pt x="19037" y="692400"/>
                  <a:pt x="26125" y="705394"/>
                </a:cubicBezTo>
                <a:cubicBezTo>
                  <a:pt x="36981" y="725298"/>
                  <a:pt x="57092" y="738781"/>
                  <a:pt x="69668" y="757645"/>
                </a:cubicBezTo>
                <a:cubicBezTo>
                  <a:pt x="89820" y="787874"/>
                  <a:pt x="94387" y="805675"/>
                  <a:pt x="104503" y="836022"/>
                </a:cubicBezTo>
                <a:cubicBezTo>
                  <a:pt x="101600" y="859245"/>
                  <a:pt x="101470" y="882986"/>
                  <a:pt x="95794" y="905691"/>
                </a:cubicBezTo>
                <a:cubicBezTo>
                  <a:pt x="92645" y="918285"/>
                  <a:pt x="83491" y="928593"/>
                  <a:pt x="78377" y="940525"/>
                </a:cubicBezTo>
                <a:cubicBezTo>
                  <a:pt x="74761" y="948963"/>
                  <a:pt x="72571" y="957942"/>
                  <a:pt x="69668" y="966651"/>
                </a:cubicBezTo>
                <a:cubicBezTo>
                  <a:pt x="75474" y="992777"/>
                  <a:pt x="77478" y="1020049"/>
                  <a:pt x="87085" y="1045028"/>
                </a:cubicBezTo>
                <a:cubicBezTo>
                  <a:pt x="104112" y="1089297"/>
                  <a:pt x="169364" y="1113554"/>
                  <a:pt x="200297" y="1132114"/>
                </a:cubicBezTo>
                <a:cubicBezTo>
                  <a:pt x="214811" y="1140823"/>
                  <a:pt x="227565" y="1153590"/>
                  <a:pt x="243840" y="1158240"/>
                </a:cubicBezTo>
                <a:cubicBezTo>
                  <a:pt x="355118" y="1190034"/>
                  <a:pt x="283699" y="1174485"/>
                  <a:pt x="461554" y="1184365"/>
                </a:cubicBezTo>
                <a:cubicBezTo>
                  <a:pt x="473438" y="1187336"/>
                  <a:pt x="530793" y="1202263"/>
                  <a:pt x="539931" y="1201782"/>
                </a:cubicBezTo>
                <a:cubicBezTo>
                  <a:pt x="580927" y="1199624"/>
                  <a:pt x="621211" y="1190171"/>
                  <a:pt x="661851" y="1184365"/>
                </a:cubicBezTo>
                <a:cubicBezTo>
                  <a:pt x="676365" y="1172754"/>
                  <a:pt x="694814" y="1164813"/>
                  <a:pt x="705394" y="1149531"/>
                </a:cubicBezTo>
                <a:cubicBezTo>
                  <a:pt x="721668" y="1126025"/>
                  <a:pt x="739038" y="1099719"/>
                  <a:pt x="740228" y="1071154"/>
                </a:cubicBezTo>
                <a:cubicBezTo>
                  <a:pt x="745339" y="948488"/>
                  <a:pt x="724086" y="974192"/>
                  <a:pt x="696685" y="905691"/>
                </a:cubicBezTo>
                <a:cubicBezTo>
                  <a:pt x="689866" y="888645"/>
                  <a:pt x="685074" y="870857"/>
                  <a:pt x="679268" y="853440"/>
                </a:cubicBezTo>
                <a:cubicBezTo>
                  <a:pt x="685074" y="809897"/>
                  <a:pt x="693499" y="766624"/>
                  <a:pt x="696685" y="722811"/>
                </a:cubicBezTo>
                <a:cubicBezTo>
                  <a:pt x="702562" y="642002"/>
                  <a:pt x="687157" y="458484"/>
                  <a:pt x="722811" y="339634"/>
                </a:cubicBezTo>
                <a:cubicBezTo>
                  <a:pt x="728086" y="322049"/>
                  <a:pt x="734422" y="304799"/>
                  <a:pt x="740228" y="287382"/>
                </a:cubicBezTo>
                <a:cubicBezTo>
                  <a:pt x="735009" y="193432"/>
                  <a:pt x="760091" y="121578"/>
                  <a:pt x="679268" y="60960"/>
                </a:cubicBezTo>
                <a:cubicBezTo>
                  <a:pt x="667657" y="52251"/>
                  <a:pt x="656971" y="42147"/>
                  <a:pt x="644434" y="34834"/>
                </a:cubicBezTo>
                <a:cubicBezTo>
                  <a:pt x="622007" y="21751"/>
                  <a:pt x="574765" y="0"/>
                  <a:pt x="574765" y="0"/>
                </a:cubicBezTo>
                <a:cubicBezTo>
                  <a:pt x="513805" y="2903"/>
                  <a:pt x="452703" y="3640"/>
                  <a:pt x="391885" y="8708"/>
                </a:cubicBezTo>
                <a:cubicBezTo>
                  <a:pt x="382737" y="9470"/>
                  <a:pt x="372730" y="11443"/>
                  <a:pt x="365760" y="17417"/>
                </a:cubicBezTo>
                <a:cubicBezTo>
                  <a:pt x="351647" y="29514"/>
                  <a:pt x="344068" y="47817"/>
                  <a:pt x="330925" y="60960"/>
                </a:cubicBezTo>
                <a:cubicBezTo>
                  <a:pt x="262428" y="129457"/>
                  <a:pt x="350002" y="18909"/>
                  <a:pt x="278674" y="104502"/>
                </a:cubicBezTo>
                <a:cubicBezTo>
                  <a:pt x="271973" y="112543"/>
                  <a:pt x="268068" y="122681"/>
                  <a:pt x="261257" y="130628"/>
                </a:cubicBezTo>
                <a:cubicBezTo>
                  <a:pt x="247978" y="146120"/>
                  <a:pt x="221629" y="173399"/>
                  <a:pt x="200297" y="182880"/>
                </a:cubicBezTo>
                <a:cubicBezTo>
                  <a:pt x="183520" y="190337"/>
                  <a:pt x="166404" y="200297"/>
                  <a:pt x="148045" y="200297"/>
                </a:cubicBezTo>
                <a:lnTo>
                  <a:pt x="121920" y="21771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BF3F211-692F-575B-F77B-B8CEE6DCD63B}"/>
              </a:ext>
            </a:extLst>
          </p:cNvPr>
          <p:cNvSpPr/>
          <p:nvPr/>
        </p:nvSpPr>
        <p:spPr>
          <a:xfrm rot="5790671">
            <a:off x="786166" y="2790276"/>
            <a:ext cx="853806" cy="984068"/>
          </a:xfrm>
          <a:custGeom>
            <a:avLst/>
            <a:gdLst>
              <a:gd name="connsiteX0" fmla="*/ 287749 w 958309"/>
              <a:gd name="connsiteY0" fmla="*/ 26126 h 1079863"/>
              <a:gd name="connsiteX1" fmla="*/ 287749 w 958309"/>
              <a:gd name="connsiteY1" fmla="*/ 26126 h 1079863"/>
              <a:gd name="connsiteX2" fmla="*/ 209371 w 958309"/>
              <a:gd name="connsiteY2" fmla="*/ 43543 h 1079863"/>
              <a:gd name="connsiteX3" fmla="*/ 157120 w 958309"/>
              <a:gd name="connsiteY3" fmla="*/ 78377 h 1079863"/>
              <a:gd name="connsiteX4" fmla="*/ 52617 w 958309"/>
              <a:gd name="connsiteY4" fmla="*/ 200297 h 1079863"/>
              <a:gd name="connsiteX5" fmla="*/ 366 w 958309"/>
              <a:gd name="connsiteY5" fmla="*/ 426720 h 1079863"/>
              <a:gd name="connsiteX6" fmla="*/ 43909 w 958309"/>
              <a:gd name="connsiteY6" fmla="*/ 661852 h 1079863"/>
              <a:gd name="connsiteX7" fmla="*/ 139703 w 958309"/>
              <a:gd name="connsiteY7" fmla="*/ 714103 h 1079863"/>
              <a:gd name="connsiteX8" fmla="*/ 226789 w 958309"/>
              <a:gd name="connsiteY8" fmla="*/ 748937 h 1079863"/>
              <a:gd name="connsiteX9" fmla="*/ 279040 w 958309"/>
              <a:gd name="connsiteY9" fmla="*/ 783772 h 1079863"/>
              <a:gd name="connsiteX10" fmla="*/ 322583 w 958309"/>
              <a:gd name="connsiteY10" fmla="*/ 809897 h 1079863"/>
              <a:gd name="connsiteX11" fmla="*/ 453211 w 958309"/>
              <a:gd name="connsiteY11" fmla="*/ 896983 h 1079863"/>
              <a:gd name="connsiteX12" fmla="*/ 575131 w 958309"/>
              <a:gd name="connsiteY12" fmla="*/ 984069 h 1079863"/>
              <a:gd name="connsiteX13" fmla="*/ 627383 w 958309"/>
              <a:gd name="connsiteY13" fmla="*/ 1018903 h 1079863"/>
              <a:gd name="connsiteX14" fmla="*/ 766720 w 958309"/>
              <a:gd name="connsiteY14" fmla="*/ 1079863 h 1079863"/>
              <a:gd name="connsiteX15" fmla="*/ 888640 w 958309"/>
              <a:gd name="connsiteY15" fmla="*/ 1071155 h 1079863"/>
              <a:gd name="connsiteX16" fmla="*/ 932183 w 958309"/>
              <a:gd name="connsiteY16" fmla="*/ 1018903 h 1079863"/>
              <a:gd name="connsiteX17" fmla="*/ 958309 w 958309"/>
              <a:gd name="connsiteY17" fmla="*/ 905692 h 1079863"/>
              <a:gd name="connsiteX18" fmla="*/ 932183 w 958309"/>
              <a:gd name="connsiteY18" fmla="*/ 792480 h 1079863"/>
              <a:gd name="connsiteX19" fmla="*/ 827680 w 958309"/>
              <a:gd name="connsiteY19" fmla="*/ 714103 h 1079863"/>
              <a:gd name="connsiteX20" fmla="*/ 731886 w 958309"/>
              <a:gd name="connsiteY20" fmla="*/ 635726 h 1079863"/>
              <a:gd name="connsiteX21" fmla="*/ 636091 w 958309"/>
              <a:gd name="connsiteY21" fmla="*/ 513806 h 1079863"/>
              <a:gd name="connsiteX22" fmla="*/ 592549 w 958309"/>
              <a:gd name="connsiteY22" fmla="*/ 365760 h 1079863"/>
              <a:gd name="connsiteX23" fmla="*/ 583840 w 958309"/>
              <a:gd name="connsiteY23" fmla="*/ 113212 h 1079863"/>
              <a:gd name="connsiteX24" fmla="*/ 549006 w 958309"/>
              <a:gd name="connsiteY24" fmla="*/ 69669 h 1079863"/>
              <a:gd name="connsiteX25" fmla="*/ 453211 w 958309"/>
              <a:gd name="connsiteY25" fmla="*/ 0 h 1079863"/>
              <a:gd name="connsiteX26" fmla="*/ 244206 w 958309"/>
              <a:gd name="connsiteY26" fmla="*/ 26126 h 1079863"/>
              <a:gd name="connsiteX27" fmla="*/ 226789 w 958309"/>
              <a:gd name="connsiteY27" fmla="*/ 34835 h 10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58309" h="1079863">
                <a:moveTo>
                  <a:pt x="287749" y="26126"/>
                </a:moveTo>
                <a:lnTo>
                  <a:pt x="287749" y="26126"/>
                </a:lnTo>
                <a:cubicBezTo>
                  <a:pt x="261623" y="31932"/>
                  <a:pt x="234220" y="33603"/>
                  <a:pt x="209371" y="43543"/>
                </a:cubicBezTo>
                <a:cubicBezTo>
                  <a:pt x="189936" y="51317"/>
                  <a:pt x="174049" y="66065"/>
                  <a:pt x="157120" y="78377"/>
                </a:cubicBezTo>
                <a:cubicBezTo>
                  <a:pt x="93294" y="124796"/>
                  <a:pt x="110157" y="118098"/>
                  <a:pt x="52617" y="200297"/>
                </a:cubicBezTo>
                <a:cubicBezTo>
                  <a:pt x="35521" y="255861"/>
                  <a:pt x="-4224" y="365521"/>
                  <a:pt x="366" y="426720"/>
                </a:cubicBezTo>
                <a:cubicBezTo>
                  <a:pt x="6328" y="506207"/>
                  <a:pt x="17997" y="586471"/>
                  <a:pt x="43909" y="661852"/>
                </a:cubicBezTo>
                <a:cubicBezTo>
                  <a:pt x="60218" y="709295"/>
                  <a:pt x="104818" y="704589"/>
                  <a:pt x="139703" y="714103"/>
                </a:cubicBezTo>
                <a:cubicBezTo>
                  <a:pt x="170161" y="722409"/>
                  <a:pt x="199653" y="732655"/>
                  <a:pt x="226789" y="748937"/>
                </a:cubicBezTo>
                <a:cubicBezTo>
                  <a:pt x="244739" y="759707"/>
                  <a:pt x="261380" y="772534"/>
                  <a:pt x="279040" y="783772"/>
                </a:cubicBezTo>
                <a:cubicBezTo>
                  <a:pt x="293320" y="792859"/>
                  <a:pt x="308391" y="800672"/>
                  <a:pt x="322583" y="809897"/>
                </a:cubicBezTo>
                <a:cubicBezTo>
                  <a:pt x="366460" y="838417"/>
                  <a:pt x="409668" y="867954"/>
                  <a:pt x="453211" y="896983"/>
                </a:cubicBezTo>
                <a:cubicBezTo>
                  <a:pt x="576386" y="979100"/>
                  <a:pt x="423859" y="876017"/>
                  <a:pt x="575131" y="984069"/>
                </a:cubicBezTo>
                <a:cubicBezTo>
                  <a:pt x="592165" y="996236"/>
                  <a:pt x="608660" y="1009542"/>
                  <a:pt x="627383" y="1018903"/>
                </a:cubicBezTo>
                <a:cubicBezTo>
                  <a:pt x="672727" y="1041575"/>
                  <a:pt x="766720" y="1079863"/>
                  <a:pt x="766720" y="1079863"/>
                </a:cubicBezTo>
                <a:lnTo>
                  <a:pt x="888640" y="1071155"/>
                </a:lnTo>
                <a:cubicBezTo>
                  <a:pt x="909914" y="1063317"/>
                  <a:pt x="922044" y="1039182"/>
                  <a:pt x="932183" y="1018903"/>
                </a:cubicBezTo>
                <a:cubicBezTo>
                  <a:pt x="939184" y="1004901"/>
                  <a:pt x="953566" y="929407"/>
                  <a:pt x="958309" y="905692"/>
                </a:cubicBezTo>
                <a:cubicBezTo>
                  <a:pt x="949600" y="867955"/>
                  <a:pt x="950154" y="826787"/>
                  <a:pt x="932183" y="792480"/>
                </a:cubicBezTo>
                <a:cubicBezTo>
                  <a:pt x="896864" y="725053"/>
                  <a:pt x="878773" y="726877"/>
                  <a:pt x="827680" y="714103"/>
                </a:cubicBezTo>
                <a:cubicBezTo>
                  <a:pt x="793744" y="688651"/>
                  <a:pt x="762731" y="666571"/>
                  <a:pt x="731886" y="635726"/>
                </a:cubicBezTo>
                <a:cubicBezTo>
                  <a:pt x="691925" y="595765"/>
                  <a:pt x="668559" y="559261"/>
                  <a:pt x="636091" y="513806"/>
                </a:cubicBezTo>
                <a:cubicBezTo>
                  <a:pt x="627147" y="486974"/>
                  <a:pt x="595131" y="397601"/>
                  <a:pt x="592549" y="365760"/>
                </a:cubicBezTo>
                <a:cubicBezTo>
                  <a:pt x="585742" y="281803"/>
                  <a:pt x="596095" y="196548"/>
                  <a:pt x="583840" y="113212"/>
                </a:cubicBezTo>
                <a:cubicBezTo>
                  <a:pt x="581136" y="94822"/>
                  <a:pt x="561566" y="83371"/>
                  <a:pt x="549006" y="69669"/>
                </a:cubicBezTo>
                <a:cubicBezTo>
                  <a:pt x="487088" y="2122"/>
                  <a:pt x="512799" y="14897"/>
                  <a:pt x="453211" y="0"/>
                </a:cubicBezTo>
                <a:cubicBezTo>
                  <a:pt x="266083" y="9357"/>
                  <a:pt x="331031" y="-17287"/>
                  <a:pt x="244206" y="26126"/>
                </a:cubicBezTo>
                <a:lnTo>
                  <a:pt x="226789" y="34835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F06DF0C-B026-F52F-86B4-C8301592B857}"/>
              </a:ext>
            </a:extLst>
          </p:cNvPr>
          <p:cNvSpPr/>
          <p:nvPr/>
        </p:nvSpPr>
        <p:spPr>
          <a:xfrm rot="5790671">
            <a:off x="3146315" y="2929614"/>
            <a:ext cx="1045268" cy="748936"/>
          </a:xfrm>
          <a:custGeom>
            <a:avLst/>
            <a:gdLst>
              <a:gd name="connsiteX0" fmla="*/ 113450 w 1262982"/>
              <a:gd name="connsiteY0" fmla="*/ 8709 h 1018903"/>
              <a:gd name="connsiteX1" fmla="*/ 113450 w 1262982"/>
              <a:gd name="connsiteY1" fmla="*/ 8709 h 1018903"/>
              <a:gd name="connsiteX2" fmla="*/ 43782 w 1262982"/>
              <a:gd name="connsiteY2" fmla="*/ 43543 h 1018903"/>
              <a:gd name="connsiteX3" fmla="*/ 26365 w 1262982"/>
              <a:gd name="connsiteY3" fmla="*/ 78377 h 1018903"/>
              <a:gd name="connsiteX4" fmla="*/ 8948 w 1262982"/>
              <a:gd name="connsiteY4" fmla="*/ 104503 h 1018903"/>
              <a:gd name="connsiteX5" fmla="*/ 239 w 1262982"/>
              <a:gd name="connsiteY5" fmla="*/ 174171 h 1018903"/>
              <a:gd name="connsiteX6" fmla="*/ 35073 w 1262982"/>
              <a:gd name="connsiteY6" fmla="*/ 252549 h 1018903"/>
              <a:gd name="connsiteX7" fmla="*/ 61199 w 1262982"/>
              <a:gd name="connsiteY7" fmla="*/ 296091 h 1018903"/>
              <a:gd name="connsiteX8" fmla="*/ 113450 w 1262982"/>
              <a:gd name="connsiteY8" fmla="*/ 339634 h 1018903"/>
              <a:gd name="connsiteX9" fmla="*/ 165702 w 1262982"/>
              <a:gd name="connsiteY9" fmla="*/ 374469 h 1018903"/>
              <a:gd name="connsiteX10" fmla="*/ 183119 w 1262982"/>
              <a:gd name="connsiteY10" fmla="*/ 400594 h 1018903"/>
              <a:gd name="connsiteX11" fmla="*/ 209245 w 1262982"/>
              <a:gd name="connsiteY11" fmla="*/ 409303 h 1018903"/>
              <a:gd name="connsiteX12" fmla="*/ 235370 w 1262982"/>
              <a:gd name="connsiteY12" fmla="*/ 426720 h 1018903"/>
              <a:gd name="connsiteX13" fmla="*/ 244079 w 1262982"/>
              <a:gd name="connsiteY13" fmla="*/ 452846 h 1018903"/>
              <a:gd name="connsiteX14" fmla="*/ 287622 w 1262982"/>
              <a:gd name="connsiteY14" fmla="*/ 513806 h 1018903"/>
              <a:gd name="connsiteX15" fmla="*/ 313748 w 1262982"/>
              <a:gd name="connsiteY15" fmla="*/ 836023 h 1018903"/>
              <a:gd name="connsiteX16" fmla="*/ 357290 w 1262982"/>
              <a:gd name="connsiteY16" fmla="*/ 914400 h 1018903"/>
              <a:gd name="connsiteX17" fmla="*/ 426959 w 1262982"/>
              <a:gd name="connsiteY17" fmla="*/ 975360 h 1018903"/>
              <a:gd name="connsiteX18" fmla="*/ 453085 w 1262982"/>
              <a:gd name="connsiteY18" fmla="*/ 984069 h 1018903"/>
              <a:gd name="connsiteX19" fmla="*/ 479210 w 1262982"/>
              <a:gd name="connsiteY19" fmla="*/ 1001486 h 1018903"/>
              <a:gd name="connsiteX20" fmla="*/ 548879 w 1262982"/>
              <a:gd name="connsiteY20" fmla="*/ 1018903 h 1018903"/>
              <a:gd name="connsiteX21" fmla="*/ 932056 w 1262982"/>
              <a:gd name="connsiteY21" fmla="*/ 984069 h 1018903"/>
              <a:gd name="connsiteX22" fmla="*/ 1036559 w 1262982"/>
              <a:gd name="connsiteY22" fmla="*/ 914400 h 1018903"/>
              <a:gd name="connsiteX23" fmla="*/ 1149770 w 1262982"/>
              <a:gd name="connsiteY23" fmla="*/ 783771 h 1018903"/>
              <a:gd name="connsiteX24" fmla="*/ 1184605 w 1262982"/>
              <a:gd name="connsiteY24" fmla="*/ 722811 h 1018903"/>
              <a:gd name="connsiteX25" fmla="*/ 1219439 w 1262982"/>
              <a:gd name="connsiteY25" fmla="*/ 670560 h 1018903"/>
              <a:gd name="connsiteX26" fmla="*/ 1262982 w 1262982"/>
              <a:gd name="connsiteY26" fmla="*/ 566057 h 1018903"/>
              <a:gd name="connsiteX27" fmla="*/ 1254273 w 1262982"/>
              <a:gd name="connsiteY27" fmla="*/ 365760 h 1018903"/>
              <a:gd name="connsiteX28" fmla="*/ 1210730 w 1262982"/>
              <a:gd name="connsiteY28" fmla="*/ 296091 h 1018903"/>
              <a:gd name="connsiteX29" fmla="*/ 1175896 w 1262982"/>
              <a:gd name="connsiteY29" fmla="*/ 235131 h 1018903"/>
              <a:gd name="connsiteX30" fmla="*/ 1141062 w 1262982"/>
              <a:gd name="connsiteY30" fmla="*/ 200297 h 1018903"/>
              <a:gd name="connsiteX31" fmla="*/ 1123645 w 1262982"/>
              <a:gd name="connsiteY31" fmla="*/ 165463 h 1018903"/>
              <a:gd name="connsiteX32" fmla="*/ 1062685 w 1262982"/>
              <a:gd name="connsiteY32" fmla="*/ 139337 h 1018903"/>
              <a:gd name="connsiteX33" fmla="*/ 1036559 w 1262982"/>
              <a:gd name="connsiteY33" fmla="*/ 130629 h 1018903"/>
              <a:gd name="connsiteX34" fmla="*/ 618548 w 1262982"/>
              <a:gd name="connsiteY34" fmla="*/ 87086 h 1018903"/>
              <a:gd name="connsiteX35" fmla="*/ 496628 w 1262982"/>
              <a:gd name="connsiteY35" fmla="*/ 52251 h 1018903"/>
              <a:gd name="connsiteX36" fmla="*/ 392125 w 1262982"/>
              <a:gd name="connsiteY36" fmla="*/ 34834 h 1018903"/>
              <a:gd name="connsiteX37" fmla="*/ 348582 w 1262982"/>
              <a:gd name="connsiteY37" fmla="*/ 26126 h 1018903"/>
              <a:gd name="connsiteX38" fmla="*/ 183119 w 1262982"/>
              <a:gd name="connsiteY38" fmla="*/ 0 h 1018903"/>
              <a:gd name="connsiteX39" fmla="*/ 113450 w 1262982"/>
              <a:gd name="connsiteY39" fmla="*/ 8709 h 10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62982" h="1018903">
                <a:moveTo>
                  <a:pt x="113450" y="8709"/>
                </a:moveTo>
                <a:lnTo>
                  <a:pt x="113450" y="8709"/>
                </a:lnTo>
                <a:cubicBezTo>
                  <a:pt x="90227" y="20320"/>
                  <a:pt x="64056" y="27324"/>
                  <a:pt x="43782" y="43543"/>
                </a:cubicBezTo>
                <a:cubicBezTo>
                  <a:pt x="33645" y="51653"/>
                  <a:pt x="32806" y="67106"/>
                  <a:pt x="26365" y="78377"/>
                </a:cubicBezTo>
                <a:cubicBezTo>
                  <a:pt x="21172" y="87464"/>
                  <a:pt x="14754" y="95794"/>
                  <a:pt x="8948" y="104503"/>
                </a:cubicBezTo>
                <a:cubicBezTo>
                  <a:pt x="6045" y="127726"/>
                  <a:pt x="-1428" y="150827"/>
                  <a:pt x="239" y="174171"/>
                </a:cubicBezTo>
                <a:cubicBezTo>
                  <a:pt x="2969" y="212398"/>
                  <a:pt x="17732" y="224803"/>
                  <a:pt x="35073" y="252549"/>
                </a:cubicBezTo>
                <a:cubicBezTo>
                  <a:pt x="44044" y="266902"/>
                  <a:pt x="49876" y="283510"/>
                  <a:pt x="61199" y="296091"/>
                </a:cubicBezTo>
                <a:cubicBezTo>
                  <a:pt x="76366" y="312943"/>
                  <a:pt x="96388" y="324704"/>
                  <a:pt x="113450" y="339634"/>
                </a:cubicBezTo>
                <a:cubicBezTo>
                  <a:pt x="148911" y="370662"/>
                  <a:pt x="109511" y="346372"/>
                  <a:pt x="165702" y="374469"/>
                </a:cubicBezTo>
                <a:cubicBezTo>
                  <a:pt x="171508" y="383177"/>
                  <a:pt x="174946" y="394056"/>
                  <a:pt x="183119" y="400594"/>
                </a:cubicBezTo>
                <a:cubicBezTo>
                  <a:pt x="190287" y="406329"/>
                  <a:pt x="201034" y="405198"/>
                  <a:pt x="209245" y="409303"/>
                </a:cubicBezTo>
                <a:cubicBezTo>
                  <a:pt x="218606" y="413984"/>
                  <a:pt x="226662" y="420914"/>
                  <a:pt x="235370" y="426720"/>
                </a:cubicBezTo>
                <a:cubicBezTo>
                  <a:pt x="238273" y="435429"/>
                  <a:pt x="239974" y="444635"/>
                  <a:pt x="244079" y="452846"/>
                </a:cubicBezTo>
                <a:cubicBezTo>
                  <a:pt x="250445" y="465578"/>
                  <a:pt x="281708" y="505920"/>
                  <a:pt x="287622" y="513806"/>
                </a:cubicBezTo>
                <a:cubicBezTo>
                  <a:pt x="331347" y="666844"/>
                  <a:pt x="294561" y="519436"/>
                  <a:pt x="313748" y="836023"/>
                </a:cubicBezTo>
                <a:cubicBezTo>
                  <a:pt x="315161" y="859339"/>
                  <a:pt x="349092" y="906202"/>
                  <a:pt x="357290" y="914400"/>
                </a:cubicBezTo>
                <a:cubicBezTo>
                  <a:pt x="380122" y="937232"/>
                  <a:pt x="398606" y="957639"/>
                  <a:pt x="426959" y="975360"/>
                </a:cubicBezTo>
                <a:cubicBezTo>
                  <a:pt x="434743" y="980225"/>
                  <a:pt x="444874" y="979964"/>
                  <a:pt x="453085" y="984069"/>
                </a:cubicBezTo>
                <a:cubicBezTo>
                  <a:pt x="462446" y="988750"/>
                  <a:pt x="469374" y="997909"/>
                  <a:pt x="479210" y="1001486"/>
                </a:cubicBezTo>
                <a:cubicBezTo>
                  <a:pt x="501707" y="1009667"/>
                  <a:pt x="525656" y="1013097"/>
                  <a:pt x="548879" y="1018903"/>
                </a:cubicBezTo>
                <a:cubicBezTo>
                  <a:pt x="676605" y="1007292"/>
                  <a:pt x="805353" y="1003944"/>
                  <a:pt x="932056" y="984069"/>
                </a:cubicBezTo>
                <a:cubicBezTo>
                  <a:pt x="956038" y="980307"/>
                  <a:pt x="1016926" y="931851"/>
                  <a:pt x="1036559" y="914400"/>
                </a:cubicBezTo>
                <a:cubicBezTo>
                  <a:pt x="1070652" y="884095"/>
                  <a:pt x="1136155" y="807597"/>
                  <a:pt x="1149770" y="783771"/>
                </a:cubicBezTo>
                <a:cubicBezTo>
                  <a:pt x="1161382" y="763451"/>
                  <a:pt x="1172339" y="742743"/>
                  <a:pt x="1184605" y="722811"/>
                </a:cubicBezTo>
                <a:cubicBezTo>
                  <a:pt x="1195576" y="704984"/>
                  <a:pt x="1208892" y="688641"/>
                  <a:pt x="1219439" y="670560"/>
                </a:cubicBezTo>
                <a:cubicBezTo>
                  <a:pt x="1246146" y="624776"/>
                  <a:pt x="1246600" y="615203"/>
                  <a:pt x="1262982" y="566057"/>
                </a:cubicBezTo>
                <a:cubicBezTo>
                  <a:pt x="1260079" y="499291"/>
                  <a:pt x="1261653" y="432180"/>
                  <a:pt x="1254273" y="365760"/>
                </a:cubicBezTo>
                <a:cubicBezTo>
                  <a:pt x="1251888" y="344291"/>
                  <a:pt x="1220581" y="311853"/>
                  <a:pt x="1210730" y="296091"/>
                </a:cubicBezTo>
                <a:cubicBezTo>
                  <a:pt x="1191724" y="265681"/>
                  <a:pt x="1198021" y="260944"/>
                  <a:pt x="1175896" y="235131"/>
                </a:cubicBezTo>
                <a:cubicBezTo>
                  <a:pt x="1165209" y="222663"/>
                  <a:pt x="1150915" y="213434"/>
                  <a:pt x="1141062" y="200297"/>
                </a:cubicBezTo>
                <a:cubicBezTo>
                  <a:pt x="1133273" y="189912"/>
                  <a:pt x="1131956" y="175436"/>
                  <a:pt x="1123645" y="165463"/>
                </a:cubicBezTo>
                <a:cubicBezTo>
                  <a:pt x="1107074" y="145578"/>
                  <a:pt x="1085359" y="145815"/>
                  <a:pt x="1062685" y="139337"/>
                </a:cubicBezTo>
                <a:cubicBezTo>
                  <a:pt x="1053859" y="136815"/>
                  <a:pt x="1045676" y="131702"/>
                  <a:pt x="1036559" y="130629"/>
                </a:cubicBezTo>
                <a:cubicBezTo>
                  <a:pt x="897428" y="114261"/>
                  <a:pt x="757885" y="101600"/>
                  <a:pt x="618548" y="87086"/>
                </a:cubicBezTo>
                <a:cubicBezTo>
                  <a:pt x="577908" y="75474"/>
                  <a:pt x="537812" y="61755"/>
                  <a:pt x="496628" y="52251"/>
                </a:cubicBezTo>
                <a:cubicBezTo>
                  <a:pt x="462218" y="44310"/>
                  <a:pt x="426902" y="40971"/>
                  <a:pt x="392125" y="34834"/>
                </a:cubicBezTo>
                <a:cubicBezTo>
                  <a:pt x="377548" y="32262"/>
                  <a:pt x="363203" y="28434"/>
                  <a:pt x="348582" y="26126"/>
                </a:cubicBezTo>
                <a:cubicBezTo>
                  <a:pt x="163259" y="-3135"/>
                  <a:pt x="284494" y="20276"/>
                  <a:pt x="183119" y="0"/>
                </a:cubicBezTo>
                <a:cubicBezTo>
                  <a:pt x="92007" y="18222"/>
                  <a:pt x="125062" y="7257"/>
                  <a:pt x="113450" y="8709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4014E99-256D-5E23-CE2D-F08A602DF5CA}"/>
              </a:ext>
            </a:extLst>
          </p:cNvPr>
          <p:cNvSpPr/>
          <p:nvPr/>
        </p:nvSpPr>
        <p:spPr>
          <a:xfrm rot="5790671">
            <a:off x="4592177" y="2947028"/>
            <a:ext cx="696686" cy="801189"/>
          </a:xfrm>
          <a:custGeom>
            <a:avLst/>
            <a:gdLst>
              <a:gd name="connsiteX0" fmla="*/ 95794 w 1045636"/>
              <a:gd name="connsiteY0" fmla="*/ 174172 h 1210492"/>
              <a:gd name="connsiteX1" fmla="*/ 95794 w 1045636"/>
              <a:gd name="connsiteY1" fmla="*/ 174172 h 1210492"/>
              <a:gd name="connsiteX2" fmla="*/ 17417 w 1045636"/>
              <a:gd name="connsiteY2" fmla="*/ 243840 h 1210492"/>
              <a:gd name="connsiteX3" fmla="*/ 0 w 1045636"/>
              <a:gd name="connsiteY3" fmla="*/ 278674 h 1210492"/>
              <a:gd name="connsiteX4" fmla="*/ 60960 w 1045636"/>
              <a:gd name="connsiteY4" fmla="*/ 374469 h 1210492"/>
              <a:gd name="connsiteX5" fmla="*/ 87086 w 1045636"/>
              <a:gd name="connsiteY5" fmla="*/ 383177 h 1210492"/>
              <a:gd name="connsiteX6" fmla="*/ 113211 w 1045636"/>
              <a:gd name="connsiteY6" fmla="*/ 426720 h 1210492"/>
              <a:gd name="connsiteX7" fmla="*/ 104503 w 1045636"/>
              <a:gd name="connsiteY7" fmla="*/ 452846 h 1210492"/>
              <a:gd name="connsiteX8" fmla="*/ 78377 w 1045636"/>
              <a:gd name="connsiteY8" fmla="*/ 496389 h 1210492"/>
              <a:gd name="connsiteX9" fmla="*/ 52251 w 1045636"/>
              <a:gd name="connsiteY9" fmla="*/ 548640 h 1210492"/>
              <a:gd name="connsiteX10" fmla="*/ 130628 w 1045636"/>
              <a:gd name="connsiteY10" fmla="*/ 670560 h 1210492"/>
              <a:gd name="connsiteX11" fmla="*/ 226423 w 1045636"/>
              <a:gd name="connsiteY11" fmla="*/ 722812 h 1210492"/>
              <a:gd name="connsiteX12" fmla="*/ 243840 w 1045636"/>
              <a:gd name="connsiteY12" fmla="*/ 748937 h 1210492"/>
              <a:gd name="connsiteX13" fmla="*/ 226423 w 1045636"/>
              <a:gd name="connsiteY13" fmla="*/ 801189 h 1210492"/>
              <a:gd name="connsiteX14" fmla="*/ 235131 w 1045636"/>
              <a:gd name="connsiteY14" fmla="*/ 870857 h 1210492"/>
              <a:gd name="connsiteX15" fmla="*/ 252548 w 1045636"/>
              <a:gd name="connsiteY15" fmla="*/ 905692 h 1210492"/>
              <a:gd name="connsiteX16" fmla="*/ 278674 w 1045636"/>
              <a:gd name="connsiteY16" fmla="*/ 931817 h 1210492"/>
              <a:gd name="connsiteX17" fmla="*/ 374468 w 1045636"/>
              <a:gd name="connsiteY17" fmla="*/ 975360 h 1210492"/>
              <a:gd name="connsiteX18" fmla="*/ 400594 w 1045636"/>
              <a:gd name="connsiteY18" fmla="*/ 1045029 h 1210492"/>
              <a:gd name="connsiteX19" fmla="*/ 426720 w 1045636"/>
              <a:gd name="connsiteY19" fmla="*/ 1062446 h 1210492"/>
              <a:gd name="connsiteX20" fmla="*/ 505097 w 1045636"/>
              <a:gd name="connsiteY20" fmla="*/ 1088572 h 1210492"/>
              <a:gd name="connsiteX21" fmla="*/ 618308 w 1045636"/>
              <a:gd name="connsiteY21" fmla="*/ 1105989 h 1210492"/>
              <a:gd name="connsiteX22" fmla="*/ 687977 w 1045636"/>
              <a:gd name="connsiteY22" fmla="*/ 1140823 h 1210492"/>
              <a:gd name="connsiteX23" fmla="*/ 740228 w 1045636"/>
              <a:gd name="connsiteY23" fmla="*/ 1166949 h 1210492"/>
              <a:gd name="connsiteX24" fmla="*/ 809897 w 1045636"/>
              <a:gd name="connsiteY24" fmla="*/ 1201783 h 1210492"/>
              <a:gd name="connsiteX25" fmla="*/ 836023 w 1045636"/>
              <a:gd name="connsiteY25" fmla="*/ 1210492 h 1210492"/>
              <a:gd name="connsiteX26" fmla="*/ 957943 w 1045636"/>
              <a:gd name="connsiteY26" fmla="*/ 1166949 h 1210492"/>
              <a:gd name="connsiteX27" fmla="*/ 966651 w 1045636"/>
              <a:gd name="connsiteY27" fmla="*/ 1132114 h 1210492"/>
              <a:gd name="connsiteX28" fmla="*/ 949234 w 1045636"/>
              <a:gd name="connsiteY28" fmla="*/ 1018903 h 1210492"/>
              <a:gd name="connsiteX29" fmla="*/ 914400 w 1045636"/>
              <a:gd name="connsiteY29" fmla="*/ 957943 h 1210492"/>
              <a:gd name="connsiteX30" fmla="*/ 879566 w 1045636"/>
              <a:gd name="connsiteY30" fmla="*/ 879566 h 1210492"/>
              <a:gd name="connsiteX31" fmla="*/ 888274 w 1045636"/>
              <a:gd name="connsiteY31" fmla="*/ 757646 h 1210492"/>
              <a:gd name="connsiteX32" fmla="*/ 940526 w 1045636"/>
              <a:gd name="connsiteY32" fmla="*/ 687977 h 1210492"/>
              <a:gd name="connsiteX33" fmla="*/ 966651 w 1045636"/>
              <a:gd name="connsiteY33" fmla="*/ 644434 h 1210492"/>
              <a:gd name="connsiteX34" fmla="*/ 1018903 w 1045636"/>
              <a:gd name="connsiteY34" fmla="*/ 574766 h 1210492"/>
              <a:gd name="connsiteX35" fmla="*/ 1027611 w 1045636"/>
              <a:gd name="connsiteY35" fmla="*/ 539932 h 1210492"/>
              <a:gd name="connsiteX36" fmla="*/ 1045028 w 1045636"/>
              <a:gd name="connsiteY36" fmla="*/ 505097 h 1210492"/>
              <a:gd name="connsiteX37" fmla="*/ 1018903 w 1045636"/>
              <a:gd name="connsiteY37" fmla="*/ 435429 h 1210492"/>
              <a:gd name="connsiteX38" fmla="*/ 992777 w 1045636"/>
              <a:gd name="connsiteY38" fmla="*/ 391886 h 1210492"/>
              <a:gd name="connsiteX39" fmla="*/ 975360 w 1045636"/>
              <a:gd name="connsiteY39" fmla="*/ 330926 h 1210492"/>
              <a:gd name="connsiteX40" fmla="*/ 966651 w 1045636"/>
              <a:gd name="connsiteY40" fmla="*/ 304800 h 1210492"/>
              <a:gd name="connsiteX41" fmla="*/ 888274 w 1045636"/>
              <a:gd name="connsiteY41" fmla="*/ 26126 h 1210492"/>
              <a:gd name="connsiteX42" fmla="*/ 853440 w 1045636"/>
              <a:gd name="connsiteY42" fmla="*/ 17417 h 1210492"/>
              <a:gd name="connsiteX43" fmla="*/ 748937 w 1045636"/>
              <a:gd name="connsiteY43" fmla="*/ 26126 h 1210492"/>
              <a:gd name="connsiteX44" fmla="*/ 679268 w 1045636"/>
              <a:gd name="connsiteY44" fmla="*/ 52252 h 1210492"/>
              <a:gd name="connsiteX45" fmla="*/ 592183 w 1045636"/>
              <a:gd name="connsiteY45" fmla="*/ 87086 h 1210492"/>
              <a:gd name="connsiteX46" fmla="*/ 531223 w 1045636"/>
              <a:gd name="connsiteY46" fmla="*/ 78377 h 1210492"/>
              <a:gd name="connsiteX47" fmla="*/ 496388 w 1045636"/>
              <a:gd name="connsiteY47" fmla="*/ 52252 h 1210492"/>
              <a:gd name="connsiteX48" fmla="*/ 452846 w 1045636"/>
              <a:gd name="connsiteY48" fmla="*/ 26126 h 1210492"/>
              <a:gd name="connsiteX49" fmla="*/ 426720 w 1045636"/>
              <a:gd name="connsiteY49" fmla="*/ 8709 h 1210492"/>
              <a:gd name="connsiteX50" fmla="*/ 400594 w 1045636"/>
              <a:gd name="connsiteY50" fmla="*/ 0 h 1210492"/>
              <a:gd name="connsiteX51" fmla="*/ 269966 w 1045636"/>
              <a:gd name="connsiteY51" fmla="*/ 8709 h 1210492"/>
              <a:gd name="connsiteX52" fmla="*/ 209006 w 1045636"/>
              <a:gd name="connsiteY52" fmla="*/ 52252 h 1210492"/>
              <a:gd name="connsiteX53" fmla="*/ 113211 w 1045636"/>
              <a:gd name="connsiteY53" fmla="*/ 113212 h 1210492"/>
              <a:gd name="connsiteX54" fmla="*/ 95794 w 1045636"/>
              <a:gd name="connsiteY54" fmla="*/ 148046 h 1210492"/>
              <a:gd name="connsiteX55" fmla="*/ 95794 w 1045636"/>
              <a:gd name="connsiteY55" fmla="*/ 174172 h 12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45636" h="1210492">
                <a:moveTo>
                  <a:pt x="95794" y="174172"/>
                </a:moveTo>
                <a:lnTo>
                  <a:pt x="95794" y="174172"/>
                </a:lnTo>
                <a:cubicBezTo>
                  <a:pt x="69668" y="197395"/>
                  <a:pt x="41037" y="218073"/>
                  <a:pt x="17417" y="243840"/>
                </a:cubicBezTo>
                <a:cubicBezTo>
                  <a:pt x="8645" y="253410"/>
                  <a:pt x="0" y="265692"/>
                  <a:pt x="0" y="278674"/>
                </a:cubicBezTo>
                <a:cubicBezTo>
                  <a:pt x="0" y="319828"/>
                  <a:pt x="31165" y="352123"/>
                  <a:pt x="60960" y="374469"/>
                </a:cubicBezTo>
                <a:cubicBezTo>
                  <a:pt x="68304" y="379977"/>
                  <a:pt x="78377" y="380274"/>
                  <a:pt x="87086" y="383177"/>
                </a:cubicBezTo>
                <a:cubicBezTo>
                  <a:pt x="95794" y="397691"/>
                  <a:pt x="109106" y="410299"/>
                  <a:pt x="113211" y="426720"/>
                </a:cubicBezTo>
                <a:cubicBezTo>
                  <a:pt x="115437" y="435626"/>
                  <a:pt x="108608" y="444635"/>
                  <a:pt x="104503" y="452846"/>
                </a:cubicBezTo>
                <a:cubicBezTo>
                  <a:pt x="96933" y="467986"/>
                  <a:pt x="86482" y="481529"/>
                  <a:pt x="78377" y="496389"/>
                </a:cubicBezTo>
                <a:cubicBezTo>
                  <a:pt x="69052" y="513484"/>
                  <a:pt x="60960" y="531223"/>
                  <a:pt x="52251" y="548640"/>
                </a:cubicBezTo>
                <a:cubicBezTo>
                  <a:pt x="70723" y="581889"/>
                  <a:pt x="98331" y="641851"/>
                  <a:pt x="130628" y="670560"/>
                </a:cubicBezTo>
                <a:cubicBezTo>
                  <a:pt x="146119" y="684330"/>
                  <a:pt x="210514" y="714858"/>
                  <a:pt x="226423" y="722812"/>
                </a:cubicBezTo>
                <a:cubicBezTo>
                  <a:pt x="232229" y="731520"/>
                  <a:pt x="243840" y="738471"/>
                  <a:pt x="243840" y="748937"/>
                </a:cubicBezTo>
                <a:cubicBezTo>
                  <a:pt x="243840" y="767296"/>
                  <a:pt x="226423" y="801189"/>
                  <a:pt x="226423" y="801189"/>
                </a:cubicBezTo>
                <a:cubicBezTo>
                  <a:pt x="229326" y="824412"/>
                  <a:pt x="229455" y="848152"/>
                  <a:pt x="235131" y="870857"/>
                </a:cubicBezTo>
                <a:cubicBezTo>
                  <a:pt x="238280" y="883452"/>
                  <a:pt x="245002" y="895128"/>
                  <a:pt x="252548" y="905692"/>
                </a:cubicBezTo>
                <a:cubicBezTo>
                  <a:pt x="259706" y="915714"/>
                  <a:pt x="268284" y="925205"/>
                  <a:pt x="278674" y="931817"/>
                </a:cubicBezTo>
                <a:cubicBezTo>
                  <a:pt x="321512" y="959077"/>
                  <a:pt x="336100" y="962571"/>
                  <a:pt x="374468" y="975360"/>
                </a:cubicBezTo>
                <a:cubicBezTo>
                  <a:pt x="380327" y="998796"/>
                  <a:pt x="384331" y="1025513"/>
                  <a:pt x="400594" y="1045029"/>
                </a:cubicBezTo>
                <a:cubicBezTo>
                  <a:pt x="407294" y="1053070"/>
                  <a:pt x="417633" y="1057253"/>
                  <a:pt x="426720" y="1062446"/>
                </a:cubicBezTo>
                <a:cubicBezTo>
                  <a:pt x="463676" y="1083563"/>
                  <a:pt x="461500" y="1080645"/>
                  <a:pt x="505097" y="1088572"/>
                </a:cubicBezTo>
                <a:cubicBezTo>
                  <a:pt x="549380" y="1096623"/>
                  <a:pt x="572668" y="1099469"/>
                  <a:pt x="618308" y="1105989"/>
                </a:cubicBezTo>
                <a:cubicBezTo>
                  <a:pt x="678837" y="1146341"/>
                  <a:pt x="602759" y="1098215"/>
                  <a:pt x="687977" y="1140823"/>
                </a:cubicBezTo>
                <a:cubicBezTo>
                  <a:pt x="755510" y="1174589"/>
                  <a:pt x="674557" y="1145057"/>
                  <a:pt x="740228" y="1166949"/>
                </a:cubicBezTo>
                <a:cubicBezTo>
                  <a:pt x="770628" y="1197348"/>
                  <a:pt x="749856" y="1181769"/>
                  <a:pt x="809897" y="1201783"/>
                </a:cubicBezTo>
                <a:lnTo>
                  <a:pt x="836023" y="1210492"/>
                </a:lnTo>
                <a:cubicBezTo>
                  <a:pt x="902820" y="1199359"/>
                  <a:pt x="935171" y="1220085"/>
                  <a:pt x="957943" y="1166949"/>
                </a:cubicBezTo>
                <a:cubicBezTo>
                  <a:pt x="962658" y="1155948"/>
                  <a:pt x="963748" y="1143726"/>
                  <a:pt x="966651" y="1132114"/>
                </a:cubicBezTo>
                <a:cubicBezTo>
                  <a:pt x="960845" y="1094377"/>
                  <a:pt x="957979" y="1056069"/>
                  <a:pt x="949234" y="1018903"/>
                </a:cubicBezTo>
                <a:cubicBezTo>
                  <a:pt x="943971" y="996536"/>
                  <a:pt x="925445" y="977272"/>
                  <a:pt x="914400" y="957943"/>
                </a:cubicBezTo>
                <a:cubicBezTo>
                  <a:pt x="898127" y="929466"/>
                  <a:pt x="892008" y="910671"/>
                  <a:pt x="879566" y="879566"/>
                </a:cubicBezTo>
                <a:cubicBezTo>
                  <a:pt x="882469" y="838926"/>
                  <a:pt x="881576" y="797835"/>
                  <a:pt x="888274" y="757646"/>
                </a:cubicBezTo>
                <a:cubicBezTo>
                  <a:pt x="894134" y="722483"/>
                  <a:pt x="920420" y="713828"/>
                  <a:pt x="940526" y="687977"/>
                </a:cubicBezTo>
                <a:cubicBezTo>
                  <a:pt x="950918" y="674616"/>
                  <a:pt x="956495" y="657975"/>
                  <a:pt x="966651" y="644434"/>
                </a:cubicBezTo>
                <a:cubicBezTo>
                  <a:pt x="1042847" y="542839"/>
                  <a:pt x="934075" y="716145"/>
                  <a:pt x="1018903" y="574766"/>
                </a:cubicBezTo>
                <a:cubicBezTo>
                  <a:pt x="1021806" y="563155"/>
                  <a:pt x="1023409" y="551139"/>
                  <a:pt x="1027611" y="539932"/>
                </a:cubicBezTo>
                <a:cubicBezTo>
                  <a:pt x="1032169" y="527776"/>
                  <a:pt x="1043594" y="518000"/>
                  <a:pt x="1045028" y="505097"/>
                </a:cubicBezTo>
                <a:cubicBezTo>
                  <a:pt x="1048822" y="470953"/>
                  <a:pt x="1034239" y="459967"/>
                  <a:pt x="1018903" y="435429"/>
                </a:cubicBezTo>
                <a:cubicBezTo>
                  <a:pt x="1009932" y="421075"/>
                  <a:pt x="1000347" y="407025"/>
                  <a:pt x="992777" y="391886"/>
                </a:cubicBezTo>
                <a:cubicBezTo>
                  <a:pt x="985815" y="377962"/>
                  <a:pt x="979082" y="343953"/>
                  <a:pt x="975360" y="330926"/>
                </a:cubicBezTo>
                <a:cubicBezTo>
                  <a:pt x="972838" y="322099"/>
                  <a:pt x="969554" y="313509"/>
                  <a:pt x="966651" y="304800"/>
                </a:cubicBezTo>
                <a:cubicBezTo>
                  <a:pt x="942863" y="132333"/>
                  <a:pt x="1002026" y="76683"/>
                  <a:pt x="888274" y="26126"/>
                </a:cubicBezTo>
                <a:cubicBezTo>
                  <a:pt x="877337" y="21265"/>
                  <a:pt x="865051" y="20320"/>
                  <a:pt x="853440" y="17417"/>
                </a:cubicBezTo>
                <a:cubicBezTo>
                  <a:pt x="818606" y="20320"/>
                  <a:pt x="783213" y="19271"/>
                  <a:pt x="748937" y="26126"/>
                </a:cubicBezTo>
                <a:cubicBezTo>
                  <a:pt x="724616" y="30990"/>
                  <a:pt x="702625" y="43910"/>
                  <a:pt x="679268" y="52252"/>
                </a:cubicBezTo>
                <a:cubicBezTo>
                  <a:pt x="603940" y="79155"/>
                  <a:pt x="651048" y="57654"/>
                  <a:pt x="592183" y="87086"/>
                </a:cubicBezTo>
                <a:cubicBezTo>
                  <a:pt x="571863" y="84183"/>
                  <a:pt x="550514" y="85392"/>
                  <a:pt x="531223" y="78377"/>
                </a:cubicBezTo>
                <a:cubicBezTo>
                  <a:pt x="517583" y="73417"/>
                  <a:pt x="508465" y="60303"/>
                  <a:pt x="496388" y="52252"/>
                </a:cubicBezTo>
                <a:cubicBezTo>
                  <a:pt x="482305" y="42863"/>
                  <a:pt x="467199" y="35097"/>
                  <a:pt x="452846" y="26126"/>
                </a:cubicBezTo>
                <a:cubicBezTo>
                  <a:pt x="443970" y="20579"/>
                  <a:pt x="436081" y="13390"/>
                  <a:pt x="426720" y="8709"/>
                </a:cubicBezTo>
                <a:cubicBezTo>
                  <a:pt x="418509" y="4604"/>
                  <a:pt x="409303" y="2903"/>
                  <a:pt x="400594" y="0"/>
                </a:cubicBezTo>
                <a:cubicBezTo>
                  <a:pt x="357051" y="2903"/>
                  <a:pt x="312068" y="-2773"/>
                  <a:pt x="269966" y="8709"/>
                </a:cubicBezTo>
                <a:cubicBezTo>
                  <a:pt x="245875" y="15279"/>
                  <a:pt x="230419" y="39404"/>
                  <a:pt x="209006" y="52252"/>
                </a:cubicBezTo>
                <a:cubicBezTo>
                  <a:pt x="165126" y="78580"/>
                  <a:pt x="140238" y="75374"/>
                  <a:pt x="113211" y="113212"/>
                </a:cubicBezTo>
                <a:cubicBezTo>
                  <a:pt x="105665" y="123776"/>
                  <a:pt x="100908" y="136114"/>
                  <a:pt x="95794" y="148046"/>
                </a:cubicBezTo>
                <a:cubicBezTo>
                  <a:pt x="92178" y="156483"/>
                  <a:pt x="95794" y="169818"/>
                  <a:pt x="95794" y="17417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B11FC42-CA31-7EDE-D809-59873BC50B60}"/>
              </a:ext>
            </a:extLst>
          </p:cNvPr>
          <p:cNvSpPr/>
          <p:nvPr/>
        </p:nvSpPr>
        <p:spPr>
          <a:xfrm rot="5790671">
            <a:off x="1944771" y="2677063"/>
            <a:ext cx="870857" cy="1105989"/>
          </a:xfrm>
          <a:custGeom>
            <a:avLst/>
            <a:gdLst>
              <a:gd name="connsiteX0" fmla="*/ 235131 w 1036320"/>
              <a:gd name="connsiteY0" fmla="*/ 165463 h 1280160"/>
              <a:gd name="connsiteX1" fmla="*/ 191588 w 1036320"/>
              <a:gd name="connsiteY1" fmla="*/ 182880 h 1280160"/>
              <a:gd name="connsiteX2" fmla="*/ 156754 w 1036320"/>
              <a:gd name="connsiteY2" fmla="*/ 200297 h 1280160"/>
              <a:gd name="connsiteX3" fmla="*/ 8708 w 1036320"/>
              <a:gd name="connsiteY3" fmla="*/ 209006 h 1280160"/>
              <a:gd name="connsiteX4" fmla="*/ 0 w 1036320"/>
              <a:gd name="connsiteY4" fmla="*/ 243840 h 1280160"/>
              <a:gd name="connsiteX5" fmla="*/ 8708 w 1036320"/>
              <a:gd name="connsiteY5" fmla="*/ 330926 h 1280160"/>
              <a:gd name="connsiteX6" fmla="*/ 34834 w 1036320"/>
              <a:gd name="connsiteY6" fmla="*/ 357051 h 1280160"/>
              <a:gd name="connsiteX7" fmla="*/ 121920 w 1036320"/>
              <a:gd name="connsiteY7" fmla="*/ 383177 h 1280160"/>
              <a:gd name="connsiteX8" fmla="*/ 174171 w 1036320"/>
              <a:gd name="connsiteY8" fmla="*/ 409303 h 1280160"/>
              <a:gd name="connsiteX9" fmla="*/ 174171 w 1036320"/>
              <a:gd name="connsiteY9" fmla="*/ 496388 h 1280160"/>
              <a:gd name="connsiteX10" fmla="*/ 121920 w 1036320"/>
              <a:gd name="connsiteY10" fmla="*/ 531223 h 1280160"/>
              <a:gd name="connsiteX11" fmla="*/ 78377 w 1036320"/>
              <a:gd name="connsiteY11" fmla="*/ 583474 h 1280160"/>
              <a:gd name="connsiteX12" fmla="*/ 69668 w 1036320"/>
              <a:gd name="connsiteY12" fmla="*/ 609600 h 1280160"/>
              <a:gd name="connsiteX13" fmla="*/ 87085 w 1036320"/>
              <a:gd name="connsiteY13" fmla="*/ 679268 h 1280160"/>
              <a:gd name="connsiteX14" fmla="*/ 139337 w 1036320"/>
              <a:gd name="connsiteY14" fmla="*/ 722811 h 1280160"/>
              <a:gd name="connsiteX15" fmla="*/ 374468 w 1036320"/>
              <a:gd name="connsiteY15" fmla="*/ 740228 h 1280160"/>
              <a:gd name="connsiteX16" fmla="*/ 409302 w 1036320"/>
              <a:gd name="connsiteY16" fmla="*/ 792480 h 1280160"/>
              <a:gd name="connsiteX17" fmla="*/ 426720 w 1036320"/>
              <a:gd name="connsiteY17" fmla="*/ 809897 h 1280160"/>
              <a:gd name="connsiteX18" fmla="*/ 409302 w 1036320"/>
              <a:gd name="connsiteY18" fmla="*/ 957943 h 1280160"/>
              <a:gd name="connsiteX19" fmla="*/ 391885 w 1036320"/>
              <a:gd name="connsiteY19" fmla="*/ 984068 h 1280160"/>
              <a:gd name="connsiteX20" fmla="*/ 357051 w 1036320"/>
              <a:gd name="connsiteY20" fmla="*/ 1062446 h 1280160"/>
              <a:gd name="connsiteX21" fmla="*/ 391885 w 1036320"/>
              <a:gd name="connsiteY21" fmla="*/ 1236617 h 1280160"/>
              <a:gd name="connsiteX22" fmla="*/ 400594 w 1036320"/>
              <a:gd name="connsiteY22" fmla="*/ 1262743 h 1280160"/>
              <a:gd name="connsiteX23" fmla="*/ 444137 w 1036320"/>
              <a:gd name="connsiteY23" fmla="*/ 1271451 h 1280160"/>
              <a:gd name="connsiteX24" fmla="*/ 496388 w 1036320"/>
              <a:gd name="connsiteY24" fmla="*/ 1280160 h 1280160"/>
              <a:gd name="connsiteX25" fmla="*/ 618308 w 1036320"/>
              <a:gd name="connsiteY25" fmla="*/ 1271451 h 1280160"/>
              <a:gd name="connsiteX26" fmla="*/ 714102 w 1036320"/>
              <a:gd name="connsiteY26" fmla="*/ 1210491 h 1280160"/>
              <a:gd name="connsiteX27" fmla="*/ 775062 w 1036320"/>
              <a:gd name="connsiteY27" fmla="*/ 1140823 h 1280160"/>
              <a:gd name="connsiteX28" fmla="*/ 801188 w 1036320"/>
              <a:gd name="connsiteY28" fmla="*/ 1088571 h 1280160"/>
              <a:gd name="connsiteX29" fmla="*/ 853440 w 1036320"/>
              <a:gd name="connsiteY29" fmla="*/ 1001486 h 1280160"/>
              <a:gd name="connsiteX30" fmla="*/ 896982 w 1036320"/>
              <a:gd name="connsiteY30" fmla="*/ 914400 h 1280160"/>
              <a:gd name="connsiteX31" fmla="*/ 914400 w 1036320"/>
              <a:gd name="connsiteY31" fmla="*/ 888274 h 1280160"/>
              <a:gd name="connsiteX32" fmla="*/ 940525 w 1036320"/>
              <a:gd name="connsiteY32" fmla="*/ 870857 h 1280160"/>
              <a:gd name="connsiteX33" fmla="*/ 984068 w 1036320"/>
              <a:gd name="connsiteY33" fmla="*/ 827314 h 1280160"/>
              <a:gd name="connsiteX34" fmla="*/ 1027611 w 1036320"/>
              <a:gd name="connsiteY34" fmla="*/ 748937 h 1280160"/>
              <a:gd name="connsiteX35" fmla="*/ 1036320 w 1036320"/>
              <a:gd name="connsiteY35" fmla="*/ 705394 h 1280160"/>
              <a:gd name="connsiteX36" fmla="*/ 1018902 w 1036320"/>
              <a:gd name="connsiteY36" fmla="*/ 548640 h 1280160"/>
              <a:gd name="connsiteX37" fmla="*/ 1010194 w 1036320"/>
              <a:gd name="connsiteY37" fmla="*/ 513806 h 1280160"/>
              <a:gd name="connsiteX38" fmla="*/ 975360 w 1036320"/>
              <a:gd name="connsiteY38" fmla="*/ 444137 h 1280160"/>
              <a:gd name="connsiteX39" fmla="*/ 914400 w 1036320"/>
              <a:gd name="connsiteY39" fmla="*/ 409303 h 1280160"/>
              <a:gd name="connsiteX40" fmla="*/ 888274 w 1036320"/>
              <a:gd name="connsiteY40" fmla="*/ 374468 h 1280160"/>
              <a:gd name="connsiteX41" fmla="*/ 862148 w 1036320"/>
              <a:gd name="connsiteY41" fmla="*/ 322217 h 1280160"/>
              <a:gd name="connsiteX42" fmla="*/ 836022 w 1036320"/>
              <a:gd name="connsiteY42" fmla="*/ 296091 h 1280160"/>
              <a:gd name="connsiteX43" fmla="*/ 818605 w 1036320"/>
              <a:gd name="connsiteY43" fmla="*/ 261257 h 1280160"/>
              <a:gd name="connsiteX44" fmla="*/ 740228 w 1036320"/>
              <a:gd name="connsiteY44" fmla="*/ 200297 h 1280160"/>
              <a:gd name="connsiteX45" fmla="*/ 731520 w 1036320"/>
              <a:gd name="connsiteY45" fmla="*/ 156754 h 1280160"/>
              <a:gd name="connsiteX46" fmla="*/ 722811 w 1036320"/>
              <a:gd name="connsiteY46" fmla="*/ 78377 h 1280160"/>
              <a:gd name="connsiteX47" fmla="*/ 661851 w 1036320"/>
              <a:gd name="connsiteY47" fmla="*/ 26126 h 1280160"/>
              <a:gd name="connsiteX48" fmla="*/ 627017 w 1036320"/>
              <a:gd name="connsiteY48" fmla="*/ 0 h 1280160"/>
              <a:gd name="connsiteX49" fmla="*/ 496388 w 1036320"/>
              <a:gd name="connsiteY49" fmla="*/ 26126 h 1280160"/>
              <a:gd name="connsiteX50" fmla="*/ 452845 w 1036320"/>
              <a:gd name="connsiteY50" fmla="*/ 60960 h 1280160"/>
              <a:gd name="connsiteX51" fmla="*/ 348342 w 1036320"/>
              <a:gd name="connsiteY51" fmla="*/ 148046 h 1280160"/>
              <a:gd name="connsiteX52" fmla="*/ 235131 w 1036320"/>
              <a:gd name="connsiteY52" fmla="*/ 165463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36320" h="1280160">
                <a:moveTo>
                  <a:pt x="235131" y="165463"/>
                </a:moveTo>
                <a:cubicBezTo>
                  <a:pt x="209005" y="171269"/>
                  <a:pt x="205873" y="176531"/>
                  <a:pt x="191588" y="182880"/>
                </a:cubicBezTo>
                <a:cubicBezTo>
                  <a:pt x="179725" y="188152"/>
                  <a:pt x="169605" y="198461"/>
                  <a:pt x="156754" y="200297"/>
                </a:cubicBezTo>
                <a:cubicBezTo>
                  <a:pt x="107817" y="207288"/>
                  <a:pt x="58057" y="206103"/>
                  <a:pt x="8708" y="209006"/>
                </a:cubicBezTo>
                <a:cubicBezTo>
                  <a:pt x="5805" y="220617"/>
                  <a:pt x="0" y="231871"/>
                  <a:pt x="0" y="243840"/>
                </a:cubicBezTo>
                <a:cubicBezTo>
                  <a:pt x="0" y="273013"/>
                  <a:pt x="129" y="303043"/>
                  <a:pt x="8708" y="330926"/>
                </a:cubicBezTo>
                <a:cubicBezTo>
                  <a:pt x="12330" y="342697"/>
                  <a:pt x="24812" y="349893"/>
                  <a:pt x="34834" y="357051"/>
                </a:cubicBezTo>
                <a:cubicBezTo>
                  <a:pt x="65651" y="379063"/>
                  <a:pt x="83808" y="376825"/>
                  <a:pt x="121920" y="383177"/>
                </a:cubicBezTo>
                <a:cubicBezTo>
                  <a:pt x="139337" y="391886"/>
                  <a:pt x="159516" y="396480"/>
                  <a:pt x="174171" y="409303"/>
                </a:cubicBezTo>
                <a:cubicBezTo>
                  <a:pt x="200833" y="432632"/>
                  <a:pt x="194230" y="471314"/>
                  <a:pt x="174171" y="496388"/>
                </a:cubicBezTo>
                <a:cubicBezTo>
                  <a:pt x="161094" y="512734"/>
                  <a:pt x="138443" y="518371"/>
                  <a:pt x="121920" y="531223"/>
                </a:cubicBezTo>
                <a:cubicBezTo>
                  <a:pt x="106159" y="543481"/>
                  <a:pt x="87527" y="565175"/>
                  <a:pt x="78377" y="583474"/>
                </a:cubicBezTo>
                <a:cubicBezTo>
                  <a:pt x="74272" y="591685"/>
                  <a:pt x="72571" y="600891"/>
                  <a:pt x="69668" y="609600"/>
                </a:cubicBezTo>
                <a:cubicBezTo>
                  <a:pt x="75474" y="632823"/>
                  <a:pt x="78905" y="656772"/>
                  <a:pt x="87085" y="679268"/>
                </a:cubicBezTo>
                <a:cubicBezTo>
                  <a:pt x="94919" y="700812"/>
                  <a:pt x="115958" y="719794"/>
                  <a:pt x="139337" y="722811"/>
                </a:cubicBezTo>
                <a:cubicBezTo>
                  <a:pt x="217283" y="732868"/>
                  <a:pt x="296091" y="734422"/>
                  <a:pt x="374468" y="740228"/>
                </a:cubicBezTo>
                <a:cubicBezTo>
                  <a:pt x="414406" y="780169"/>
                  <a:pt x="367118" y="729206"/>
                  <a:pt x="409302" y="792480"/>
                </a:cubicBezTo>
                <a:cubicBezTo>
                  <a:pt x="413857" y="799312"/>
                  <a:pt x="420914" y="804091"/>
                  <a:pt x="426720" y="809897"/>
                </a:cubicBezTo>
                <a:cubicBezTo>
                  <a:pt x="420914" y="859246"/>
                  <a:pt x="419047" y="909219"/>
                  <a:pt x="409302" y="957943"/>
                </a:cubicBezTo>
                <a:cubicBezTo>
                  <a:pt x="407249" y="968206"/>
                  <a:pt x="396008" y="974448"/>
                  <a:pt x="391885" y="984068"/>
                </a:cubicBezTo>
                <a:cubicBezTo>
                  <a:pt x="347038" y="1088714"/>
                  <a:pt x="434638" y="933136"/>
                  <a:pt x="357051" y="1062446"/>
                </a:cubicBezTo>
                <a:cubicBezTo>
                  <a:pt x="369122" y="1231425"/>
                  <a:pt x="346596" y="1134715"/>
                  <a:pt x="391885" y="1236617"/>
                </a:cubicBezTo>
                <a:cubicBezTo>
                  <a:pt x="395613" y="1245006"/>
                  <a:pt x="392956" y="1257651"/>
                  <a:pt x="400594" y="1262743"/>
                </a:cubicBezTo>
                <a:cubicBezTo>
                  <a:pt x="412910" y="1270953"/>
                  <a:pt x="429574" y="1268803"/>
                  <a:pt x="444137" y="1271451"/>
                </a:cubicBezTo>
                <a:cubicBezTo>
                  <a:pt x="461509" y="1274610"/>
                  <a:pt x="478971" y="1277257"/>
                  <a:pt x="496388" y="1280160"/>
                </a:cubicBezTo>
                <a:cubicBezTo>
                  <a:pt x="537028" y="1277257"/>
                  <a:pt x="578119" y="1278149"/>
                  <a:pt x="618308" y="1271451"/>
                </a:cubicBezTo>
                <a:cubicBezTo>
                  <a:pt x="640356" y="1267776"/>
                  <a:pt x="710136" y="1213664"/>
                  <a:pt x="714102" y="1210491"/>
                </a:cubicBezTo>
                <a:cubicBezTo>
                  <a:pt x="731452" y="1196611"/>
                  <a:pt x="765617" y="1155666"/>
                  <a:pt x="775062" y="1140823"/>
                </a:cubicBezTo>
                <a:cubicBezTo>
                  <a:pt x="785517" y="1124394"/>
                  <a:pt x="791641" y="1105543"/>
                  <a:pt x="801188" y="1088571"/>
                </a:cubicBezTo>
                <a:cubicBezTo>
                  <a:pt x="817785" y="1059066"/>
                  <a:pt x="838301" y="1031765"/>
                  <a:pt x="853440" y="1001486"/>
                </a:cubicBezTo>
                <a:cubicBezTo>
                  <a:pt x="867954" y="972457"/>
                  <a:pt x="878979" y="941404"/>
                  <a:pt x="896982" y="914400"/>
                </a:cubicBezTo>
                <a:cubicBezTo>
                  <a:pt x="902788" y="905691"/>
                  <a:pt x="906999" y="895675"/>
                  <a:pt x="914400" y="888274"/>
                </a:cubicBezTo>
                <a:cubicBezTo>
                  <a:pt x="921801" y="880873"/>
                  <a:pt x="932648" y="877749"/>
                  <a:pt x="940525" y="870857"/>
                </a:cubicBezTo>
                <a:cubicBezTo>
                  <a:pt x="955973" y="857340"/>
                  <a:pt x="971070" y="843201"/>
                  <a:pt x="984068" y="827314"/>
                </a:cubicBezTo>
                <a:cubicBezTo>
                  <a:pt x="1007418" y="798776"/>
                  <a:pt x="1019552" y="781173"/>
                  <a:pt x="1027611" y="748937"/>
                </a:cubicBezTo>
                <a:cubicBezTo>
                  <a:pt x="1031201" y="734577"/>
                  <a:pt x="1033417" y="719908"/>
                  <a:pt x="1036320" y="705394"/>
                </a:cubicBezTo>
                <a:cubicBezTo>
                  <a:pt x="1028901" y="608954"/>
                  <a:pt x="1034085" y="616966"/>
                  <a:pt x="1018902" y="548640"/>
                </a:cubicBezTo>
                <a:cubicBezTo>
                  <a:pt x="1016306" y="536956"/>
                  <a:pt x="1013979" y="525160"/>
                  <a:pt x="1010194" y="513806"/>
                </a:cubicBezTo>
                <a:cubicBezTo>
                  <a:pt x="1006347" y="502265"/>
                  <a:pt x="989760" y="455337"/>
                  <a:pt x="975360" y="444137"/>
                </a:cubicBezTo>
                <a:cubicBezTo>
                  <a:pt x="956886" y="429769"/>
                  <a:pt x="934720" y="420914"/>
                  <a:pt x="914400" y="409303"/>
                </a:cubicBezTo>
                <a:cubicBezTo>
                  <a:pt x="905691" y="397691"/>
                  <a:pt x="895742" y="386914"/>
                  <a:pt x="888274" y="374468"/>
                </a:cubicBezTo>
                <a:cubicBezTo>
                  <a:pt x="878255" y="357770"/>
                  <a:pt x="872950" y="338419"/>
                  <a:pt x="862148" y="322217"/>
                </a:cubicBezTo>
                <a:cubicBezTo>
                  <a:pt x="855316" y="311970"/>
                  <a:pt x="843180" y="306113"/>
                  <a:pt x="836022" y="296091"/>
                </a:cubicBezTo>
                <a:cubicBezTo>
                  <a:pt x="828476" y="285527"/>
                  <a:pt x="827785" y="270437"/>
                  <a:pt x="818605" y="261257"/>
                </a:cubicBezTo>
                <a:cubicBezTo>
                  <a:pt x="795201" y="237853"/>
                  <a:pt x="740228" y="200297"/>
                  <a:pt x="740228" y="200297"/>
                </a:cubicBezTo>
                <a:cubicBezTo>
                  <a:pt x="737325" y="185783"/>
                  <a:pt x="733613" y="171407"/>
                  <a:pt x="731520" y="156754"/>
                </a:cubicBezTo>
                <a:cubicBezTo>
                  <a:pt x="727803" y="130732"/>
                  <a:pt x="730542" y="103501"/>
                  <a:pt x="722811" y="78377"/>
                </a:cubicBezTo>
                <a:cubicBezTo>
                  <a:pt x="711113" y="40361"/>
                  <a:pt x="689795" y="43591"/>
                  <a:pt x="661851" y="26126"/>
                </a:cubicBezTo>
                <a:cubicBezTo>
                  <a:pt x="649543" y="18433"/>
                  <a:pt x="638628" y="8709"/>
                  <a:pt x="627017" y="0"/>
                </a:cubicBezTo>
                <a:cubicBezTo>
                  <a:pt x="563694" y="5756"/>
                  <a:pt x="541518" y="-3961"/>
                  <a:pt x="496388" y="26126"/>
                </a:cubicBezTo>
                <a:cubicBezTo>
                  <a:pt x="480922" y="36436"/>
                  <a:pt x="466503" y="48353"/>
                  <a:pt x="452845" y="60960"/>
                </a:cubicBezTo>
                <a:cubicBezTo>
                  <a:pt x="436264" y="76266"/>
                  <a:pt x="387938" y="141058"/>
                  <a:pt x="348342" y="148046"/>
                </a:cubicBezTo>
                <a:cubicBezTo>
                  <a:pt x="212269" y="172059"/>
                  <a:pt x="261257" y="159657"/>
                  <a:pt x="235131" y="16546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1E32C7C-518A-4166-18DB-609638711499}"/>
              </a:ext>
            </a:extLst>
          </p:cNvPr>
          <p:cNvSpPr/>
          <p:nvPr/>
        </p:nvSpPr>
        <p:spPr>
          <a:xfrm rot="5790671">
            <a:off x="5854919" y="2833818"/>
            <a:ext cx="557348" cy="984079"/>
          </a:xfrm>
          <a:custGeom>
            <a:avLst/>
            <a:gdLst>
              <a:gd name="connsiteX0" fmla="*/ 121920 w 740990"/>
              <a:gd name="connsiteY0" fmla="*/ 217714 h 1201793"/>
              <a:gd name="connsiteX1" fmla="*/ 8708 w 740990"/>
              <a:gd name="connsiteY1" fmla="*/ 243840 h 1201793"/>
              <a:gd name="connsiteX2" fmla="*/ 0 w 740990"/>
              <a:gd name="connsiteY2" fmla="*/ 269965 h 1201793"/>
              <a:gd name="connsiteX3" fmla="*/ 8708 w 740990"/>
              <a:gd name="connsiteY3" fmla="*/ 330925 h 1201793"/>
              <a:gd name="connsiteX4" fmla="*/ 43543 w 740990"/>
              <a:gd name="connsiteY4" fmla="*/ 383177 h 1201793"/>
              <a:gd name="connsiteX5" fmla="*/ 69668 w 740990"/>
              <a:gd name="connsiteY5" fmla="*/ 426720 h 1201793"/>
              <a:gd name="connsiteX6" fmla="*/ 78377 w 740990"/>
              <a:gd name="connsiteY6" fmla="*/ 470262 h 1201793"/>
              <a:gd name="connsiteX7" fmla="*/ 34834 w 740990"/>
              <a:gd name="connsiteY7" fmla="*/ 583474 h 1201793"/>
              <a:gd name="connsiteX8" fmla="*/ 17417 w 740990"/>
              <a:gd name="connsiteY8" fmla="*/ 661851 h 1201793"/>
              <a:gd name="connsiteX9" fmla="*/ 26125 w 740990"/>
              <a:gd name="connsiteY9" fmla="*/ 705394 h 1201793"/>
              <a:gd name="connsiteX10" fmla="*/ 69668 w 740990"/>
              <a:gd name="connsiteY10" fmla="*/ 757645 h 1201793"/>
              <a:gd name="connsiteX11" fmla="*/ 104503 w 740990"/>
              <a:gd name="connsiteY11" fmla="*/ 836022 h 1201793"/>
              <a:gd name="connsiteX12" fmla="*/ 95794 w 740990"/>
              <a:gd name="connsiteY12" fmla="*/ 905691 h 1201793"/>
              <a:gd name="connsiteX13" fmla="*/ 78377 w 740990"/>
              <a:gd name="connsiteY13" fmla="*/ 940525 h 1201793"/>
              <a:gd name="connsiteX14" fmla="*/ 69668 w 740990"/>
              <a:gd name="connsiteY14" fmla="*/ 966651 h 1201793"/>
              <a:gd name="connsiteX15" fmla="*/ 87085 w 740990"/>
              <a:gd name="connsiteY15" fmla="*/ 1045028 h 1201793"/>
              <a:gd name="connsiteX16" fmla="*/ 200297 w 740990"/>
              <a:gd name="connsiteY16" fmla="*/ 1132114 h 1201793"/>
              <a:gd name="connsiteX17" fmla="*/ 243840 w 740990"/>
              <a:gd name="connsiteY17" fmla="*/ 1158240 h 1201793"/>
              <a:gd name="connsiteX18" fmla="*/ 461554 w 740990"/>
              <a:gd name="connsiteY18" fmla="*/ 1184365 h 1201793"/>
              <a:gd name="connsiteX19" fmla="*/ 539931 w 740990"/>
              <a:gd name="connsiteY19" fmla="*/ 1201782 h 1201793"/>
              <a:gd name="connsiteX20" fmla="*/ 661851 w 740990"/>
              <a:gd name="connsiteY20" fmla="*/ 1184365 h 1201793"/>
              <a:gd name="connsiteX21" fmla="*/ 705394 w 740990"/>
              <a:gd name="connsiteY21" fmla="*/ 1149531 h 1201793"/>
              <a:gd name="connsiteX22" fmla="*/ 740228 w 740990"/>
              <a:gd name="connsiteY22" fmla="*/ 1071154 h 1201793"/>
              <a:gd name="connsiteX23" fmla="*/ 696685 w 740990"/>
              <a:gd name="connsiteY23" fmla="*/ 905691 h 1201793"/>
              <a:gd name="connsiteX24" fmla="*/ 679268 w 740990"/>
              <a:gd name="connsiteY24" fmla="*/ 853440 h 1201793"/>
              <a:gd name="connsiteX25" fmla="*/ 696685 w 740990"/>
              <a:gd name="connsiteY25" fmla="*/ 722811 h 1201793"/>
              <a:gd name="connsiteX26" fmla="*/ 722811 w 740990"/>
              <a:gd name="connsiteY26" fmla="*/ 339634 h 1201793"/>
              <a:gd name="connsiteX27" fmla="*/ 740228 w 740990"/>
              <a:gd name="connsiteY27" fmla="*/ 287382 h 1201793"/>
              <a:gd name="connsiteX28" fmla="*/ 679268 w 740990"/>
              <a:gd name="connsiteY28" fmla="*/ 60960 h 1201793"/>
              <a:gd name="connsiteX29" fmla="*/ 644434 w 740990"/>
              <a:gd name="connsiteY29" fmla="*/ 34834 h 1201793"/>
              <a:gd name="connsiteX30" fmla="*/ 574765 w 740990"/>
              <a:gd name="connsiteY30" fmla="*/ 0 h 1201793"/>
              <a:gd name="connsiteX31" fmla="*/ 391885 w 740990"/>
              <a:gd name="connsiteY31" fmla="*/ 8708 h 1201793"/>
              <a:gd name="connsiteX32" fmla="*/ 365760 w 740990"/>
              <a:gd name="connsiteY32" fmla="*/ 17417 h 1201793"/>
              <a:gd name="connsiteX33" fmla="*/ 330925 w 740990"/>
              <a:gd name="connsiteY33" fmla="*/ 60960 h 1201793"/>
              <a:gd name="connsiteX34" fmla="*/ 278674 w 740990"/>
              <a:gd name="connsiteY34" fmla="*/ 104502 h 1201793"/>
              <a:gd name="connsiteX35" fmla="*/ 261257 w 740990"/>
              <a:gd name="connsiteY35" fmla="*/ 130628 h 1201793"/>
              <a:gd name="connsiteX36" fmla="*/ 200297 w 740990"/>
              <a:gd name="connsiteY36" fmla="*/ 182880 h 1201793"/>
              <a:gd name="connsiteX37" fmla="*/ 148045 w 740990"/>
              <a:gd name="connsiteY37" fmla="*/ 200297 h 1201793"/>
              <a:gd name="connsiteX38" fmla="*/ 121920 w 740990"/>
              <a:gd name="connsiteY38" fmla="*/ 217714 h 120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40990" h="1201793">
                <a:moveTo>
                  <a:pt x="121920" y="217714"/>
                </a:moveTo>
                <a:cubicBezTo>
                  <a:pt x="95673" y="220338"/>
                  <a:pt x="33543" y="212795"/>
                  <a:pt x="8708" y="243840"/>
                </a:cubicBezTo>
                <a:cubicBezTo>
                  <a:pt x="2974" y="251008"/>
                  <a:pt x="2903" y="261257"/>
                  <a:pt x="0" y="269965"/>
                </a:cubicBezTo>
                <a:cubicBezTo>
                  <a:pt x="2903" y="290285"/>
                  <a:pt x="1340" y="311767"/>
                  <a:pt x="8708" y="330925"/>
                </a:cubicBezTo>
                <a:cubicBezTo>
                  <a:pt x="16223" y="350463"/>
                  <a:pt x="32773" y="365227"/>
                  <a:pt x="43543" y="383177"/>
                </a:cubicBezTo>
                <a:lnTo>
                  <a:pt x="69668" y="426720"/>
                </a:lnTo>
                <a:cubicBezTo>
                  <a:pt x="72571" y="441234"/>
                  <a:pt x="80470" y="455609"/>
                  <a:pt x="78377" y="470262"/>
                </a:cubicBezTo>
                <a:cubicBezTo>
                  <a:pt x="66348" y="554462"/>
                  <a:pt x="55986" y="527069"/>
                  <a:pt x="34834" y="583474"/>
                </a:cubicBezTo>
                <a:cubicBezTo>
                  <a:pt x="29561" y="597536"/>
                  <a:pt x="19783" y="650020"/>
                  <a:pt x="17417" y="661851"/>
                </a:cubicBezTo>
                <a:cubicBezTo>
                  <a:pt x="20320" y="676365"/>
                  <a:pt x="19037" y="692400"/>
                  <a:pt x="26125" y="705394"/>
                </a:cubicBezTo>
                <a:cubicBezTo>
                  <a:pt x="36981" y="725298"/>
                  <a:pt x="57092" y="738781"/>
                  <a:pt x="69668" y="757645"/>
                </a:cubicBezTo>
                <a:cubicBezTo>
                  <a:pt x="89820" y="787874"/>
                  <a:pt x="94387" y="805675"/>
                  <a:pt x="104503" y="836022"/>
                </a:cubicBezTo>
                <a:cubicBezTo>
                  <a:pt x="101600" y="859245"/>
                  <a:pt x="101470" y="882986"/>
                  <a:pt x="95794" y="905691"/>
                </a:cubicBezTo>
                <a:cubicBezTo>
                  <a:pt x="92645" y="918285"/>
                  <a:pt x="83491" y="928593"/>
                  <a:pt x="78377" y="940525"/>
                </a:cubicBezTo>
                <a:cubicBezTo>
                  <a:pt x="74761" y="948963"/>
                  <a:pt x="72571" y="957942"/>
                  <a:pt x="69668" y="966651"/>
                </a:cubicBezTo>
                <a:cubicBezTo>
                  <a:pt x="75474" y="992777"/>
                  <a:pt x="77478" y="1020049"/>
                  <a:pt x="87085" y="1045028"/>
                </a:cubicBezTo>
                <a:cubicBezTo>
                  <a:pt x="104112" y="1089297"/>
                  <a:pt x="169364" y="1113554"/>
                  <a:pt x="200297" y="1132114"/>
                </a:cubicBezTo>
                <a:cubicBezTo>
                  <a:pt x="214811" y="1140823"/>
                  <a:pt x="227565" y="1153590"/>
                  <a:pt x="243840" y="1158240"/>
                </a:cubicBezTo>
                <a:cubicBezTo>
                  <a:pt x="355118" y="1190034"/>
                  <a:pt x="283699" y="1174485"/>
                  <a:pt x="461554" y="1184365"/>
                </a:cubicBezTo>
                <a:cubicBezTo>
                  <a:pt x="473438" y="1187336"/>
                  <a:pt x="530793" y="1202263"/>
                  <a:pt x="539931" y="1201782"/>
                </a:cubicBezTo>
                <a:cubicBezTo>
                  <a:pt x="580927" y="1199624"/>
                  <a:pt x="621211" y="1190171"/>
                  <a:pt x="661851" y="1184365"/>
                </a:cubicBezTo>
                <a:cubicBezTo>
                  <a:pt x="676365" y="1172754"/>
                  <a:pt x="694814" y="1164813"/>
                  <a:pt x="705394" y="1149531"/>
                </a:cubicBezTo>
                <a:cubicBezTo>
                  <a:pt x="721668" y="1126025"/>
                  <a:pt x="739038" y="1099719"/>
                  <a:pt x="740228" y="1071154"/>
                </a:cubicBezTo>
                <a:cubicBezTo>
                  <a:pt x="745339" y="948488"/>
                  <a:pt x="724086" y="974192"/>
                  <a:pt x="696685" y="905691"/>
                </a:cubicBezTo>
                <a:cubicBezTo>
                  <a:pt x="689866" y="888645"/>
                  <a:pt x="685074" y="870857"/>
                  <a:pt x="679268" y="853440"/>
                </a:cubicBezTo>
                <a:cubicBezTo>
                  <a:pt x="685074" y="809897"/>
                  <a:pt x="693499" y="766624"/>
                  <a:pt x="696685" y="722811"/>
                </a:cubicBezTo>
                <a:cubicBezTo>
                  <a:pt x="702562" y="642002"/>
                  <a:pt x="687157" y="458484"/>
                  <a:pt x="722811" y="339634"/>
                </a:cubicBezTo>
                <a:cubicBezTo>
                  <a:pt x="728086" y="322049"/>
                  <a:pt x="734422" y="304799"/>
                  <a:pt x="740228" y="287382"/>
                </a:cubicBezTo>
                <a:cubicBezTo>
                  <a:pt x="735009" y="193432"/>
                  <a:pt x="760091" y="121578"/>
                  <a:pt x="679268" y="60960"/>
                </a:cubicBezTo>
                <a:cubicBezTo>
                  <a:pt x="667657" y="52251"/>
                  <a:pt x="656971" y="42147"/>
                  <a:pt x="644434" y="34834"/>
                </a:cubicBezTo>
                <a:cubicBezTo>
                  <a:pt x="622007" y="21751"/>
                  <a:pt x="574765" y="0"/>
                  <a:pt x="574765" y="0"/>
                </a:cubicBezTo>
                <a:cubicBezTo>
                  <a:pt x="513805" y="2903"/>
                  <a:pt x="452703" y="3640"/>
                  <a:pt x="391885" y="8708"/>
                </a:cubicBezTo>
                <a:cubicBezTo>
                  <a:pt x="382737" y="9470"/>
                  <a:pt x="372730" y="11443"/>
                  <a:pt x="365760" y="17417"/>
                </a:cubicBezTo>
                <a:cubicBezTo>
                  <a:pt x="351647" y="29514"/>
                  <a:pt x="344068" y="47817"/>
                  <a:pt x="330925" y="60960"/>
                </a:cubicBezTo>
                <a:cubicBezTo>
                  <a:pt x="262428" y="129457"/>
                  <a:pt x="350002" y="18909"/>
                  <a:pt x="278674" y="104502"/>
                </a:cubicBezTo>
                <a:cubicBezTo>
                  <a:pt x="271973" y="112543"/>
                  <a:pt x="268068" y="122681"/>
                  <a:pt x="261257" y="130628"/>
                </a:cubicBezTo>
                <a:cubicBezTo>
                  <a:pt x="247978" y="146120"/>
                  <a:pt x="221629" y="173399"/>
                  <a:pt x="200297" y="182880"/>
                </a:cubicBezTo>
                <a:cubicBezTo>
                  <a:pt x="183520" y="190337"/>
                  <a:pt x="166404" y="200297"/>
                  <a:pt x="148045" y="200297"/>
                </a:cubicBezTo>
                <a:lnTo>
                  <a:pt x="121920" y="21771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2D5FB86-8BE9-9457-0E4E-45A12FCA628E}"/>
              </a:ext>
            </a:extLst>
          </p:cNvPr>
          <p:cNvSpPr/>
          <p:nvPr/>
        </p:nvSpPr>
        <p:spPr>
          <a:xfrm rot="15098604">
            <a:off x="722435" y="4148020"/>
            <a:ext cx="853806" cy="984068"/>
          </a:xfrm>
          <a:custGeom>
            <a:avLst/>
            <a:gdLst>
              <a:gd name="connsiteX0" fmla="*/ 287749 w 958309"/>
              <a:gd name="connsiteY0" fmla="*/ 26126 h 1079863"/>
              <a:gd name="connsiteX1" fmla="*/ 287749 w 958309"/>
              <a:gd name="connsiteY1" fmla="*/ 26126 h 1079863"/>
              <a:gd name="connsiteX2" fmla="*/ 209371 w 958309"/>
              <a:gd name="connsiteY2" fmla="*/ 43543 h 1079863"/>
              <a:gd name="connsiteX3" fmla="*/ 157120 w 958309"/>
              <a:gd name="connsiteY3" fmla="*/ 78377 h 1079863"/>
              <a:gd name="connsiteX4" fmla="*/ 52617 w 958309"/>
              <a:gd name="connsiteY4" fmla="*/ 200297 h 1079863"/>
              <a:gd name="connsiteX5" fmla="*/ 366 w 958309"/>
              <a:gd name="connsiteY5" fmla="*/ 426720 h 1079863"/>
              <a:gd name="connsiteX6" fmla="*/ 43909 w 958309"/>
              <a:gd name="connsiteY6" fmla="*/ 661852 h 1079863"/>
              <a:gd name="connsiteX7" fmla="*/ 139703 w 958309"/>
              <a:gd name="connsiteY7" fmla="*/ 714103 h 1079863"/>
              <a:gd name="connsiteX8" fmla="*/ 226789 w 958309"/>
              <a:gd name="connsiteY8" fmla="*/ 748937 h 1079863"/>
              <a:gd name="connsiteX9" fmla="*/ 279040 w 958309"/>
              <a:gd name="connsiteY9" fmla="*/ 783772 h 1079863"/>
              <a:gd name="connsiteX10" fmla="*/ 322583 w 958309"/>
              <a:gd name="connsiteY10" fmla="*/ 809897 h 1079863"/>
              <a:gd name="connsiteX11" fmla="*/ 453211 w 958309"/>
              <a:gd name="connsiteY11" fmla="*/ 896983 h 1079863"/>
              <a:gd name="connsiteX12" fmla="*/ 575131 w 958309"/>
              <a:gd name="connsiteY12" fmla="*/ 984069 h 1079863"/>
              <a:gd name="connsiteX13" fmla="*/ 627383 w 958309"/>
              <a:gd name="connsiteY13" fmla="*/ 1018903 h 1079863"/>
              <a:gd name="connsiteX14" fmla="*/ 766720 w 958309"/>
              <a:gd name="connsiteY14" fmla="*/ 1079863 h 1079863"/>
              <a:gd name="connsiteX15" fmla="*/ 888640 w 958309"/>
              <a:gd name="connsiteY15" fmla="*/ 1071155 h 1079863"/>
              <a:gd name="connsiteX16" fmla="*/ 932183 w 958309"/>
              <a:gd name="connsiteY16" fmla="*/ 1018903 h 1079863"/>
              <a:gd name="connsiteX17" fmla="*/ 958309 w 958309"/>
              <a:gd name="connsiteY17" fmla="*/ 905692 h 1079863"/>
              <a:gd name="connsiteX18" fmla="*/ 932183 w 958309"/>
              <a:gd name="connsiteY18" fmla="*/ 792480 h 1079863"/>
              <a:gd name="connsiteX19" fmla="*/ 827680 w 958309"/>
              <a:gd name="connsiteY19" fmla="*/ 714103 h 1079863"/>
              <a:gd name="connsiteX20" fmla="*/ 731886 w 958309"/>
              <a:gd name="connsiteY20" fmla="*/ 635726 h 1079863"/>
              <a:gd name="connsiteX21" fmla="*/ 636091 w 958309"/>
              <a:gd name="connsiteY21" fmla="*/ 513806 h 1079863"/>
              <a:gd name="connsiteX22" fmla="*/ 592549 w 958309"/>
              <a:gd name="connsiteY22" fmla="*/ 365760 h 1079863"/>
              <a:gd name="connsiteX23" fmla="*/ 583840 w 958309"/>
              <a:gd name="connsiteY23" fmla="*/ 113212 h 1079863"/>
              <a:gd name="connsiteX24" fmla="*/ 549006 w 958309"/>
              <a:gd name="connsiteY24" fmla="*/ 69669 h 1079863"/>
              <a:gd name="connsiteX25" fmla="*/ 453211 w 958309"/>
              <a:gd name="connsiteY25" fmla="*/ 0 h 1079863"/>
              <a:gd name="connsiteX26" fmla="*/ 244206 w 958309"/>
              <a:gd name="connsiteY26" fmla="*/ 26126 h 1079863"/>
              <a:gd name="connsiteX27" fmla="*/ 226789 w 958309"/>
              <a:gd name="connsiteY27" fmla="*/ 34835 h 10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58309" h="1079863">
                <a:moveTo>
                  <a:pt x="287749" y="26126"/>
                </a:moveTo>
                <a:lnTo>
                  <a:pt x="287749" y="26126"/>
                </a:lnTo>
                <a:cubicBezTo>
                  <a:pt x="261623" y="31932"/>
                  <a:pt x="234220" y="33603"/>
                  <a:pt x="209371" y="43543"/>
                </a:cubicBezTo>
                <a:cubicBezTo>
                  <a:pt x="189936" y="51317"/>
                  <a:pt x="174049" y="66065"/>
                  <a:pt x="157120" y="78377"/>
                </a:cubicBezTo>
                <a:cubicBezTo>
                  <a:pt x="93294" y="124796"/>
                  <a:pt x="110157" y="118098"/>
                  <a:pt x="52617" y="200297"/>
                </a:cubicBezTo>
                <a:cubicBezTo>
                  <a:pt x="35521" y="255861"/>
                  <a:pt x="-4224" y="365521"/>
                  <a:pt x="366" y="426720"/>
                </a:cubicBezTo>
                <a:cubicBezTo>
                  <a:pt x="6328" y="506207"/>
                  <a:pt x="17997" y="586471"/>
                  <a:pt x="43909" y="661852"/>
                </a:cubicBezTo>
                <a:cubicBezTo>
                  <a:pt x="60218" y="709295"/>
                  <a:pt x="104818" y="704589"/>
                  <a:pt x="139703" y="714103"/>
                </a:cubicBezTo>
                <a:cubicBezTo>
                  <a:pt x="170161" y="722409"/>
                  <a:pt x="199653" y="732655"/>
                  <a:pt x="226789" y="748937"/>
                </a:cubicBezTo>
                <a:cubicBezTo>
                  <a:pt x="244739" y="759707"/>
                  <a:pt x="261380" y="772534"/>
                  <a:pt x="279040" y="783772"/>
                </a:cubicBezTo>
                <a:cubicBezTo>
                  <a:pt x="293320" y="792859"/>
                  <a:pt x="308391" y="800672"/>
                  <a:pt x="322583" y="809897"/>
                </a:cubicBezTo>
                <a:cubicBezTo>
                  <a:pt x="366460" y="838417"/>
                  <a:pt x="409668" y="867954"/>
                  <a:pt x="453211" y="896983"/>
                </a:cubicBezTo>
                <a:cubicBezTo>
                  <a:pt x="576386" y="979100"/>
                  <a:pt x="423859" y="876017"/>
                  <a:pt x="575131" y="984069"/>
                </a:cubicBezTo>
                <a:cubicBezTo>
                  <a:pt x="592165" y="996236"/>
                  <a:pt x="608660" y="1009542"/>
                  <a:pt x="627383" y="1018903"/>
                </a:cubicBezTo>
                <a:cubicBezTo>
                  <a:pt x="672727" y="1041575"/>
                  <a:pt x="766720" y="1079863"/>
                  <a:pt x="766720" y="1079863"/>
                </a:cubicBezTo>
                <a:lnTo>
                  <a:pt x="888640" y="1071155"/>
                </a:lnTo>
                <a:cubicBezTo>
                  <a:pt x="909914" y="1063317"/>
                  <a:pt x="922044" y="1039182"/>
                  <a:pt x="932183" y="1018903"/>
                </a:cubicBezTo>
                <a:cubicBezTo>
                  <a:pt x="939184" y="1004901"/>
                  <a:pt x="953566" y="929407"/>
                  <a:pt x="958309" y="905692"/>
                </a:cubicBezTo>
                <a:cubicBezTo>
                  <a:pt x="949600" y="867955"/>
                  <a:pt x="950154" y="826787"/>
                  <a:pt x="932183" y="792480"/>
                </a:cubicBezTo>
                <a:cubicBezTo>
                  <a:pt x="896864" y="725053"/>
                  <a:pt x="878773" y="726877"/>
                  <a:pt x="827680" y="714103"/>
                </a:cubicBezTo>
                <a:cubicBezTo>
                  <a:pt x="793744" y="688651"/>
                  <a:pt x="762731" y="666571"/>
                  <a:pt x="731886" y="635726"/>
                </a:cubicBezTo>
                <a:cubicBezTo>
                  <a:pt x="691925" y="595765"/>
                  <a:pt x="668559" y="559261"/>
                  <a:pt x="636091" y="513806"/>
                </a:cubicBezTo>
                <a:cubicBezTo>
                  <a:pt x="627147" y="486974"/>
                  <a:pt x="595131" y="397601"/>
                  <a:pt x="592549" y="365760"/>
                </a:cubicBezTo>
                <a:cubicBezTo>
                  <a:pt x="585742" y="281803"/>
                  <a:pt x="596095" y="196548"/>
                  <a:pt x="583840" y="113212"/>
                </a:cubicBezTo>
                <a:cubicBezTo>
                  <a:pt x="581136" y="94822"/>
                  <a:pt x="561566" y="83371"/>
                  <a:pt x="549006" y="69669"/>
                </a:cubicBezTo>
                <a:cubicBezTo>
                  <a:pt x="487088" y="2122"/>
                  <a:pt x="512799" y="14897"/>
                  <a:pt x="453211" y="0"/>
                </a:cubicBezTo>
                <a:cubicBezTo>
                  <a:pt x="266083" y="9357"/>
                  <a:pt x="331031" y="-17287"/>
                  <a:pt x="244206" y="26126"/>
                </a:cubicBezTo>
                <a:lnTo>
                  <a:pt x="226789" y="34835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24E3034-671B-E146-DA0F-133A711AE053}"/>
              </a:ext>
            </a:extLst>
          </p:cNvPr>
          <p:cNvSpPr/>
          <p:nvPr/>
        </p:nvSpPr>
        <p:spPr>
          <a:xfrm rot="15098604">
            <a:off x="3082584" y="4287358"/>
            <a:ext cx="1045268" cy="748936"/>
          </a:xfrm>
          <a:custGeom>
            <a:avLst/>
            <a:gdLst>
              <a:gd name="connsiteX0" fmla="*/ 113450 w 1262982"/>
              <a:gd name="connsiteY0" fmla="*/ 8709 h 1018903"/>
              <a:gd name="connsiteX1" fmla="*/ 113450 w 1262982"/>
              <a:gd name="connsiteY1" fmla="*/ 8709 h 1018903"/>
              <a:gd name="connsiteX2" fmla="*/ 43782 w 1262982"/>
              <a:gd name="connsiteY2" fmla="*/ 43543 h 1018903"/>
              <a:gd name="connsiteX3" fmla="*/ 26365 w 1262982"/>
              <a:gd name="connsiteY3" fmla="*/ 78377 h 1018903"/>
              <a:gd name="connsiteX4" fmla="*/ 8948 w 1262982"/>
              <a:gd name="connsiteY4" fmla="*/ 104503 h 1018903"/>
              <a:gd name="connsiteX5" fmla="*/ 239 w 1262982"/>
              <a:gd name="connsiteY5" fmla="*/ 174171 h 1018903"/>
              <a:gd name="connsiteX6" fmla="*/ 35073 w 1262982"/>
              <a:gd name="connsiteY6" fmla="*/ 252549 h 1018903"/>
              <a:gd name="connsiteX7" fmla="*/ 61199 w 1262982"/>
              <a:gd name="connsiteY7" fmla="*/ 296091 h 1018903"/>
              <a:gd name="connsiteX8" fmla="*/ 113450 w 1262982"/>
              <a:gd name="connsiteY8" fmla="*/ 339634 h 1018903"/>
              <a:gd name="connsiteX9" fmla="*/ 165702 w 1262982"/>
              <a:gd name="connsiteY9" fmla="*/ 374469 h 1018903"/>
              <a:gd name="connsiteX10" fmla="*/ 183119 w 1262982"/>
              <a:gd name="connsiteY10" fmla="*/ 400594 h 1018903"/>
              <a:gd name="connsiteX11" fmla="*/ 209245 w 1262982"/>
              <a:gd name="connsiteY11" fmla="*/ 409303 h 1018903"/>
              <a:gd name="connsiteX12" fmla="*/ 235370 w 1262982"/>
              <a:gd name="connsiteY12" fmla="*/ 426720 h 1018903"/>
              <a:gd name="connsiteX13" fmla="*/ 244079 w 1262982"/>
              <a:gd name="connsiteY13" fmla="*/ 452846 h 1018903"/>
              <a:gd name="connsiteX14" fmla="*/ 287622 w 1262982"/>
              <a:gd name="connsiteY14" fmla="*/ 513806 h 1018903"/>
              <a:gd name="connsiteX15" fmla="*/ 313748 w 1262982"/>
              <a:gd name="connsiteY15" fmla="*/ 836023 h 1018903"/>
              <a:gd name="connsiteX16" fmla="*/ 357290 w 1262982"/>
              <a:gd name="connsiteY16" fmla="*/ 914400 h 1018903"/>
              <a:gd name="connsiteX17" fmla="*/ 426959 w 1262982"/>
              <a:gd name="connsiteY17" fmla="*/ 975360 h 1018903"/>
              <a:gd name="connsiteX18" fmla="*/ 453085 w 1262982"/>
              <a:gd name="connsiteY18" fmla="*/ 984069 h 1018903"/>
              <a:gd name="connsiteX19" fmla="*/ 479210 w 1262982"/>
              <a:gd name="connsiteY19" fmla="*/ 1001486 h 1018903"/>
              <a:gd name="connsiteX20" fmla="*/ 548879 w 1262982"/>
              <a:gd name="connsiteY20" fmla="*/ 1018903 h 1018903"/>
              <a:gd name="connsiteX21" fmla="*/ 932056 w 1262982"/>
              <a:gd name="connsiteY21" fmla="*/ 984069 h 1018903"/>
              <a:gd name="connsiteX22" fmla="*/ 1036559 w 1262982"/>
              <a:gd name="connsiteY22" fmla="*/ 914400 h 1018903"/>
              <a:gd name="connsiteX23" fmla="*/ 1149770 w 1262982"/>
              <a:gd name="connsiteY23" fmla="*/ 783771 h 1018903"/>
              <a:gd name="connsiteX24" fmla="*/ 1184605 w 1262982"/>
              <a:gd name="connsiteY24" fmla="*/ 722811 h 1018903"/>
              <a:gd name="connsiteX25" fmla="*/ 1219439 w 1262982"/>
              <a:gd name="connsiteY25" fmla="*/ 670560 h 1018903"/>
              <a:gd name="connsiteX26" fmla="*/ 1262982 w 1262982"/>
              <a:gd name="connsiteY26" fmla="*/ 566057 h 1018903"/>
              <a:gd name="connsiteX27" fmla="*/ 1254273 w 1262982"/>
              <a:gd name="connsiteY27" fmla="*/ 365760 h 1018903"/>
              <a:gd name="connsiteX28" fmla="*/ 1210730 w 1262982"/>
              <a:gd name="connsiteY28" fmla="*/ 296091 h 1018903"/>
              <a:gd name="connsiteX29" fmla="*/ 1175896 w 1262982"/>
              <a:gd name="connsiteY29" fmla="*/ 235131 h 1018903"/>
              <a:gd name="connsiteX30" fmla="*/ 1141062 w 1262982"/>
              <a:gd name="connsiteY30" fmla="*/ 200297 h 1018903"/>
              <a:gd name="connsiteX31" fmla="*/ 1123645 w 1262982"/>
              <a:gd name="connsiteY31" fmla="*/ 165463 h 1018903"/>
              <a:gd name="connsiteX32" fmla="*/ 1062685 w 1262982"/>
              <a:gd name="connsiteY32" fmla="*/ 139337 h 1018903"/>
              <a:gd name="connsiteX33" fmla="*/ 1036559 w 1262982"/>
              <a:gd name="connsiteY33" fmla="*/ 130629 h 1018903"/>
              <a:gd name="connsiteX34" fmla="*/ 618548 w 1262982"/>
              <a:gd name="connsiteY34" fmla="*/ 87086 h 1018903"/>
              <a:gd name="connsiteX35" fmla="*/ 496628 w 1262982"/>
              <a:gd name="connsiteY35" fmla="*/ 52251 h 1018903"/>
              <a:gd name="connsiteX36" fmla="*/ 392125 w 1262982"/>
              <a:gd name="connsiteY36" fmla="*/ 34834 h 1018903"/>
              <a:gd name="connsiteX37" fmla="*/ 348582 w 1262982"/>
              <a:gd name="connsiteY37" fmla="*/ 26126 h 1018903"/>
              <a:gd name="connsiteX38" fmla="*/ 183119 w 1262982"/>
              <a:gd name="connsiteY38" fmla="*/ 0 h 1018903"/>
              <a:gd name="connsiteX39" fmla="*/ 113450 w 1262982"/>
              <a:gd name="connsiteY39" fmla="*/ 8709 h 10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62982" h="1018903">
                <a:moveTo>
                  <a:pt x="113450" y="8709"/>
                </a:moveTo>
                <a:lnTo>
                  <a:pt x="113450" y="8709"/>
                </a:lnTo>
                <a:cubicBezTo>
                  <a:pt x="90227" y="20320"/>
                  <a:pt x="64056" y="27324"/>
                  <a:pt x="43782" y="43543"/>
                </a:cubicBezTo>
                <a:cubicBezTo>
                  <a:pt x="33645" y="51653"/>
                  <a:pt x="32806" y="67106"/>
                  <a:pt x="26365" y="78377"/>
                </a:cubicBezTo>
                <a:cubicBezTo>
                  <a:pt x="21172" y="87464"/>
                  <a:pt x="14754" y="95794"/>
                  <a:pt x="8948" y="104503"/>
                </a:cubicBezTo>
                <a:cubicBezTo>
                  <a:pt x="6045" y="127726"/>
                  <a:pt x="-1428" y="150827"/>
                  <a:pt x="239" y="174171"/>
                </a:cubicBezTo>
                <a:cubicBezTo>
                  <a:pt x="2969" y="212398"/>
                  <a:pt x="17732" y="224803"/>
                  <a:pt x="35073" y="252549"/>
                </a:cubicBezTo>
                <a:cubicBezTo>
                  <a:pt x="44044" y="266902"/>
                  <a:pt x="49876" y="283510"/>
                  <a:pt x="61199" y="296091"/>
                </a:cubicBezTo>
                <a:cubicBezTo>
                  <a:pt x="76366" y="312943"/>
                  <a:pt x="96388" y="324704"/>
                  <a:pt x="113450" y="339634"/>
                </a:cubicBezTo>
                <a:cubicBezTo>
                  <a:pt x="148911" y="370662"/>
                  <a:pt x="109511" y="346372"/>
                  <a:pt x="165702" y="374469"/>
                </a:cubicBezTo>
                <a:cubicBezTo>
                  <a:pt x="171508" y="383177"/>
                  <a:pt x="174946" y="394056"/>
                  <a:pt x="183119" y="400594"/>
                </a:cubicBezTo>
                <a:cubicBezTo>
                  <a:pt x="190287" y="406329"/>
                  <a:pt x="201034" y="405198"/>
                  <a:pt x="209245" y="409303"/>
                </a:cubicBezTo>
                <a:cubicBezTo>
                  <a:pt x="218606" y="413984"/>
                  <a:pt x="226662" y="420914"/>
                  <a:pt x="235370" y="426720"/>
                </a:cubicBezTo>
                <a:cubicBezTo>
                  <a:pt x="238273" y="435429"/>
                  <a:pt x="239974" y="444635"/>
                  <a:pt x="244079" y="452846"/>
                </a:cubicBezTo>
                <a:cubicBezTo>
                  <a:pt x="250445" y="465578"/>
                  <a:pt x="281708" y="505920"/>
                  <a:pt x="287622" y="513806"/>
                </a:cubicBezTo>
                <a:cubicBezTo>
                  <a:pt x="331347" y="666844"/>
                  <a:pt x="294561" y="519436"/>
                  <a:pt x="313748" y="836023"/>
                </a:cubicBezTo>
                <a:cubicBezTo>
                  <a:pt x="315161" y="859339"/>
                  <a:pt x="349092" y="906202"/>
                  <a:pt x="357290" y="914400"/>
                </a:cubicBezTo>
                <a:cubicBezTo>
                  <a:pt x="380122" y="937232"/>
                  <a:pt x="398606" y="957639"/>
                  <a:pt x="426959" y="975360"/>
                </a:cubicBezTo>
                <a:cubicBezTo>
                  <a:pt x="434743" y="980225"/>
                  <a:pt x="444874" y="979964"/>
                  <a:pt x="453085" y="984069"/>
                </a:cubicBezTo>
                <a:cubicBezTo>
                  <a:pt x="462446" y="988750"/>
                  <a:pt x="469374" y="997909"/>
                  <a:pt x="479210" y="1001486"/>
                </a:cubicBezTo>
                <a:cubicBezTo>
                  <a:pt x="501707" y="1009667"/>
                  <a:pt x="525656" y="1013097"/>
                  <a:pt x="548879" y="1018903"/>
                </a:cubicBezTo>
                <a:cubicBezTo>
                  <a:pt x="676605" y="1007292"/>
                  <a:pt x="805353" y="1003944"/>
                  <a:pt x="932056" y="984069"/>
                </a:cubicBezTo>
                <a:cubicBezTo>
                  <a:pt x="956038" y="980307"/>
                  <a:pt x="1016926" y="931851"/>
                  <a:pt x="1036559" y="914400"/>
                </a:cubicBezTo>
                <a:cubicBezTo>
                  <a:pt x="1070652" y="884095"/>
                  <a:pt x="1136155" y="807597"/>
                  <a:pt x="1149770" y="783771"/>
                </a:cubicBezTo>
                <a:cubicBezTo>
                  <a:pt x="1161382" y="763451"/>
                  <a:pt x="1172339" y="742743"/>
                  <a:pt x="1184605" y="722811"/>
                </a:cubicBezTo>
                <a:cubicBezTo>
                  <a:pt x="1195576" y="704984"/>
                  <a:pt x="1208892" y="688641"/>
                  <a:pt x="1219439" y="670560"/>
                </a:cubicBezTo>
                <a:cubicBezTo>
                  <a:pt x="1246146" y="624776"/>
                  <a:pt x="1246600" y="615203"/>
                  <a:pt x="1262982" y="566057"/>
                </a:cubicBezTo>
                <a:cubicBezTo>
                  <a:pt x="1260079" y="499291"/>
                  <a:pt x="1261653" y="432180"/>
                  <a:pt x="1254273" y="365760"/>
                </a:cubicBezTo>
                <a:cubicBezTo>
                  <a:pt x="1251888" y="344291"/>
                  <a:pt x="1220581" y="311853"/>
                  <a:pt x="1210730" y="296091"/>
                </a:cubicBezTo>
                <a:cubicBezTo>
                  <a:pt x="1191724" y="265681"/>
                  <a:pt x="1198021" y="260944"/>
                  <a:pt x="1175896" y="235131"/>
                </a:cubicBezTo>
                <a:cubicBezTo>
                  <a:pt x="1165209" y="222663"/>
                  <a:pt x="1150915" y="213434"/>
                  <a:pt x="1141062" y="200297"/>
                </a:cubicBezTo>
                <a:cubicBezTo>
                  <a:pt x="1133273" y="189912"/>
                  <a:pt x="1131956" y="175436"/>
                  <a:pt x="1123645" y="165463"/>
                </a:cubicBezTo>
                <a:cubicBezTo>
                  <a:pt x="1107074" y="145578"/>
                  <a:pt x="1085359" y="145815"/>
                  <a:pt x="1062685" y="139337"/>
                </a:cubicBezTo>
                <a:cubicBezTo>
                  <a:pt x="1053859" y="136815"/>
                  <a:pt x="1045676" y="131702"/>
                  <a:pt x="1036559" y="130629"/>
                </a:cubicBezTo>
                <a:cubicBezTo>
                  <a:pt x="897428" y="114261"/>
                  <a:pt x="757885" y="101600"/>
                  <a:pt x="618548" y="87086"/>
                </a:cubicBezTo>
                <a:cubicBezTo>
                  <a:pt x="577908" y="75474"/>
                  <a:pt x="537812" y="61755"/>
                  <a:pt x="496628" y="52251"/>
                </a:cubicBezTo>
                <a:cubicBezTo>
                  <a:pt x="462218" y="44310"/>
                  <a:pt x="426902" y="40971"/>
                  <a:pt x="392125" y="34834"/>
                </a:cubicBezTo>
                <a:cubicBezTo>
                  <a:pt x="377548" y="32262"/>
                  <a:pt x="363203" y="28434"/>
                  <a:pt x="348582" y="26126"/>
                </a:cubicBezTo>
                <a:cubicBezTo>
                  <a:pt x="163259" y="-3135"/>
                  <a:pt x="284494" y="20276"/>
                  <a:pt x="183119" y="0"/>
                </a:cubicBezTo>
                <a:cubicBezTo>
                  <a:pt x="92007" y="18222"/>
                  <a:pt x="125062" y="7257"/>
                  <a:pt x="113450" y="8709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61777F6-411F-9285-AF3F-EE15DDB94B3A}"/>
              </a:ext>
            </a:extLst>
          </p:cNvPr>
          <p:cNvSpPr/>
          <p:nvPr/>
        </p:nvSpPr>
        <p:spPr>
          <a:xfrm rot="15098604">
            <a:off x="4528446" y="4304772"/>
            <a:ext cx="696686" cy="801189"/>
          </a:xfrm>
          <a:custGeom>
            <a:avLst/>
            <a:gdLst>
              <a:gd name="connsiteX0" fmla="*/ 95794 w 1045636"/>
              <a:gd name="connsiteY0" fmla="*/ 174172 h 1210492"/>
              <a:gd name="connsiteX1" fmla="*/ 95794 w 1045636"/>
              <a:gd name="connsiteY1" fmla="*/ 174172 h 1210492"/>
              <a:gd name="connsiteX2" fmla="*/ 17417 w 1045636"/>
              <a:gd name="connsiteY2" fmla="*/ 243840 h 1210492"/>
              <a:gd name="connsiteX3" fmla="*/ 0 w 1045636"/>
              <a:gd name="connsiteY3" fmla="*/ 278674 h 1210492"/>
              <a:gd name="connsiteX4" fmla="*/ 60960 w 1045636"/>
              <a:gd name="connsiteY4" fmla="*/ 374469 h 1210492"/>
              <a:gd name="connsiteX5" fmla="*/ 87086 w 1045636"/>
              <a:gd name="connsiteY5" fmla="*/ 383177 h 1210492"/>
              <a:gd name="connsiteX6" fmla="*/ 113211 w 1045636"/>
              <a:gd name="connsiteY6" fmla="*/ 426720 h 1210492"/>
              <a:gd name="connsiteX7" fmla="*/ 104503 w 1045636"/>
              <a:gd name="connsiteY7" fmla="*/ 452846 h 1210492"/>
              <a:gd name="connsiteX8" fmla="*/ 78377 w 1045636"/>
              <a:gd name="connsiteY8" fmla="*/ 496389 h 1210492"/>
              <a:gd name="connsiteX9" fmla="*/ 52251 w 1045636"/>
              <a:gd name="connsiteY9" fmla="*/ 548640 h 1210492"/>
              <a:gd name="connsiteX10" fmla="*/ 130628 w 1045636"/>
              <a:gd name="connsiteY10" fmla="*/ 670560 h 1210492"/>
              <a:gd name="connsiteX11" fmla="*/ 226423 w 1045636"/>
              <a:gd name="connsiteY11" fmla="*/ 722812 h 1210492"/>
              <a:gd name="connsiteX12" fmla="*/ 243840 w 1045636"/>
              <a:gd name="connsiteY12" fmla="*/ 748937 h 1210492"/>
              <a:gd name="connsiteX13" fmla="*/ 226423 w 1045636"/>
              <a:gd name="connsiteY13" fmla="*/ 801189 h 1210492"/>
              <a:gd name="connsiteX14" fmla="*/ 235131 w 1045636"/>
              <a:gd name="connsiteY14" fmla="*/ 870857 h 1210492"/>
              <a:gd name="connsiteX15" fmla="*/ 252548 w 1045636"/>
              <a:gd name="connsiteY15" fmla="*/ 905692 h 1210492"/>
              <a:gd name="connsiteX16" fmla="*/ 278674 w 1045636"/>
              <a:gd name="connsiteY16" fmla="*/ 931817 h 1210492"/>
              <a:gd name="connsiteX17" fmla="*/ 374468 w 1045636"/>
              <a:gd name="connsiteY17" fmla="*/ 975360 h 1210492"/>
              <a:gd name="connsiteX18" fmla="*/ 400594 w 1045636"/>
              <a:gd name="connsiteY18" fmla="*/ 1045029 h 1210492"/>
              <a:gd name="connsiteX19" fmla="*/ 426720 w 1045636"/>
              <a:gd name="connsiteY19" fmla="*/ 1062446 h 1210492"/>
              <a:gd name="connsiteX20" fmla="*/ 505097 w 1045636"/>
              <a:gd name="connsiteY20" fmla="*/ 1088572 h 1210492"/>
              <a:gd name="connsiteX21" fmla="*/ 618308 w 1045636"/>
              <a:gd name="connsiteY21" fmla="*/ 1105989 h 1210492"/>
              <a:gd name="connsiteX22" fmla="*/ 687977 w 1045636"/>
              <a:gd name="connsiteY22" fmla="*/ 1140823 h 1210492"/>
              <a:gd name="connsiteX23" fmla="*/ 740228 w 1045636"/>
              <a:gd name="connsiteY23" fmla="*/ 1166949 h 1210492"/>
              <a:gd name="connsiteX24" fmla="*/ 809897 w 1045636"/>
              <a:gd name="connsiteY24" fmla="*/ 1201783 h 1210492"/>
              <a:gd name="connsiteX25" fmla="*/ 836023 w 1045636"/>
              <a:gd name="connsiteY25" fmla="*/ 1210492 h 1210492"/>
              <a:gd name="connsiteX26" fmla="*/ 957943 w 1045636"/>
              <a:gd name="connsiteY26" fmla="*/ 1166949 h 1210492"/>
              <a:gd name="connsiteX27" fmla="*/ 966651 w 1045636"/>
              <a:gd name="connsiteY27" fmla="*/ 1132114 h 1210492"/>
              <a:gd name="connsiteX28" fmla="*/ 949234 w 1045636"/>
              <a:gd name="connsiteY28" fmla="*/ 1018903 h 1210492"/>
              <a:gd name="connsiteX29" fmla="*/ 914400 w 1045636"/>
              <a:gd name="connsiteY29" fmla="*/ 957943 h 1210492"/>
              <a:gd name="connsiteX30" fmla="*/ 879566 w 1045636"/>
              <a:gd name="connsiteY30" fmla="*/ 879566 h 1210492"/>
              <a:gd name="connsiteX31" fmla="*/ 888274 w 1045636"/>
              <a:gd name="connsiteY31" fmla="*/ 757646 h 1210492"/>
              <a:gd name="connsiteX32" fmla="*/ 940526 w 1045636"/>
              <a:gd name="connsiteY32" fmla="*/ 687977 h 1210492"/>
              <a:gd name="connsiteX33" fmla="*/ 966651 w 1045636"/>
              <a:gd name="connsiteY33" fmla="*/ 644434 h 1210492"/>
              <a:gd name="connsiteX34" fmla="*/ 1018903 w 1045636"/>
              <a:gd name="connsiteY34" fmla="*/ 574766 h 1210492"/>
              <a:gd name="connsiteX35" fmla="*/ 1027611 w 1045636"/>
              <a:gd name="connsiteY35" fmla="*/ 539932 h 1210492"/>
              <a:gd name="connsiteX36" fmla="*/ 1045028 w 1045636"/>
              <a:gd name="connsiteY36" fmla="*/ 505097 h 1210492"/>
              <a:gd name="connsiteX37" fmla="*/ 1018903 w 1045636"/>
              <a:gd name="connsiteY37" fmla="*/ 435429 h 1210492"/>
              <a:gd name="connsiteX38" fmla="*/ 992777 w 1045636"/>
              <a:gd name="connsiteY38" fmla="*/ 391886 h 1210492"/>
              <a:gd name="connsiteX39" fmla="*/ 975360 w 1045636"/>
              <a:gd name="connsiteY39" fmla="*/ 330926 h 1210492"/>
              <a:gd name="connsiteX40" fmla="*/ 966651 w 1045636"/>
              <a:gd name="connsiteY40" fmla="*/ 304800 h 1210492"/>
              <a:gd name="connsiteX41" fmla="*/ 888274 w 1045636"/>
              <a:gd name="connsiteY41" fmla="*/ 26126 h 1210492"/>
              <a:gd name="connsiteX42" fmla="*/ 853440 w 1045636"/>
              <a:gd name="connsiteY42" fmla="*/ 17417 h 1210492"/>
              <a:gd name="connsiteX43" fmla="*/ 748937 w 1045636"/>
              <a:gd name="connsiteY43" fmla="*/ 26126 h 1210492"/>
              <a:gd name="connsiteX44" fmla="*/ 679268 w 1045636"/>
              <a:gd name="connsiteY44" fmla="*/ 52252 h 1210492"/>
              <a:gd name="connsiteX45" fmla="*/ 592183 w 1045636"/>
              <a:gd name="connsiteY45" fmla="*/ 87086 h 1210492"/>
              <a:gd name="connsiteX46" fmla="*/ 531223 w 1045636"/>
              <a:gd name="connsiteY46" fmla="*/ 78377 h 1210492"/>
              <a:gd name="connsiteX47" fmla="*/ 496388 w 1045636"/>
              <a:gd name="connsiteY47" fmla="*/ 52252 h 1210492"/>
              <a:gd name="connsiteX48" fmla="*/ 452846 w 1045636"/>
              <a:gd name="connsiteY48" fmla="*/ 26126 h 1210492"/>
              <a:gd name="connsiteX49" fmla="*/ 426720 w 1045636"/>
              <a:gd name="connsiteY49" fmla="*/ 8709 h 1210492"/>
              <a:gd name="connsiteX50" fmla="*/ 400594 w 1045636"/>
              <a:gd name="connsiteY50" fmla="*/ 0 h 1210492"/>
              <a:gd name="connsiteX51" fmla="*/ 269966 w 1045636"/>
              <a:gd name="connsiteY51" fmla="*/ 8709 h 1210492"/>
              <a:gd name="connsiteX52" fmla="*/ 209006 w 1045636"/>
              <a:gd name="connsiteY52" fmla="*/ 52252 h 1210492"/>
              <a:gd name="connsiteX53" fmla="*/ 113211 w 1045636"/>
              <a:gd name="connsiteY53" fmla="*/ 113212 h 1210492"/>
              <a:gd name="connsiteX54" fmla="*/ 95794 w 1045636"/>
              <a:gd name="connsiteY54" fmla="*/ 148046 h 1210492"/>
              <a:gd name="connsiteX55" fmla="*/ 95794 w 1045636"/>
              <a:gd name="connsiteY55" fmla="*/ 174172 h 12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45636" h="1210492">
                <a:moveTo>
                  <a:pt x="95794" y="174172"/>
                </a:moveTo>
                <a:lnTo>
                  <a:pt x="95794" y="174172"/>
                </a:lnTo>
                <a:cubicBezTo>
                  <a:pt x="69668" y="197395"/>
                  <a:pt x="41037" y="218073"/>
                  <a:pt x="17417" y="243840"/>
                </a:cubicBezTo>
                <a:cubicBezTo>
                  <a:pt x="8645" y="253410"/>
                  <a:pt x="0" y="265692"/>
                  <a:pt x="0" y="278674"/>
                </a:cubicBezTo>
                <a:cubicBezTo>
                  <a:pt x="0" y="319828"/>
                  <a:pt x="31165" y="352123"/>
                  <a:pt x="60960" y="374469"/>
                </a:cubicBezTo>
                <a:cubicBezTo>
                  <a:pt x="68304" y="379977"/>
                  <a:pt x="78377" y="380274"/>
                  <a:pt x="87086" y="383177"/>
                </a:cubicBezTo>
                <a:cubicBezTo>
                  <a:pt x="95794" y="397691"/>
                  <a:pt x="109106" y="410299"/>
                  <a:pt x="113211" y="426720"/>
                </a:cubicBezTo>
                <a:cubicBezTo>
                  <a:pt x="115437" y="435626"/>
                  <a:pt x="108608" y="444635"/>
                  <a:pt x="104503" y="452846"/>
                </a:cubicBezTo>
                <a:cubicBezTo>
                  <a:pt x="96933" y="467986"/>
                  <a:pt x="86482" y="481529"/>
                  <a:pt x="78377" y="496389"/>
                </a:cubicBezTo>
                <a:cubicBezTo>
                  <a:pt x="69052" y="513484"/>
                  <a:pt x="60960" y="531223"/>
                  <a:pt x="52251" y="548640"/>
                </a:cubicBezTo>
                <a:cubicBezTo>
                  <a:pt x="70723" y="581889"/>
                  <a:pt x="98331" y="641851"/>
                  <a:pt x="130628" y="670560"/>
                </a:cubicBezTo>
                <a:cubicBezTo>
                  <a:pt x="146119" y="684330"/>
                  <a:pt x="210514" y="714858"/>
                  <a:pt x="226423" y="722812"/>
                </a:cubicBezTo>
                <a:cubicBezTo>
                  <a:pt x="232229" y="731520"/>
                  <a:pt x="243840" y="738471"/>
                  <a:pt x="243840" y="748937"/>
                </a:cubicBezTo>
                <a:cubicBezTo>
                  <a:pt x="243840" y="767296"/>
                  <a:pt x="226423" y="801189"/>
                  <a:pt x="226423" y="801189"/>
                </a:cubicBezTo>
                <a:cubicBezTo>
                  <a:pt x="229326" y="824412"/>
                  <a:pt x="229455" y="848152"/>
                  <a:pt x="235131" y="870857"/>
                </a:cubicBezTo>
                <a:cubicBezTo>
                  <a:pt x="238280" y="883452"/>
                  <a:pt x="245002" y="895128"/>
                  <a:pt x="252548" y="905692"/>
                </a:cubicBezTo>
                <a:cubicBezTo>
                  <a:pt x="259706" y="915714"/>
                  <a:pt x="268284" y="925205"/>
                  <a:pt x="278674" y="931817"/>
                </a:cubicBezTo>
                <a:cubicBezTo>
                  <a:pt x="321512" y="959077"/>
                  <a:pt x="336100" y="962571"/>
                  <a:pt x="374468" y="975360"/>
                </a:cubicBezTo>
                <a:cubicBezTo>
                  <a:pt x="380327" y="998796"/>
                  <a:pt x="384331" y="1025513"/>
                  <a:pt x="400594" y="1045029"/>
                </a:cubicBezTo>
                <a:cubicBezTo>
                  <a:pt x="407294" y="1053070"/>
                  <a:pt x="417633" y="1057253"/>
                  <a:pt x="426720" y="1062446"/>
                </a:cubicBezTo>
                <a:cubicBezTo>
                  <a:pt x="463676" y="1083563"/>
                  <a:pt x="461500" y="1080645"/>
                  <a:pt x="505097" y="1088572"/>
                </a:cubicBezTo>
                <a:cubicBezTo>
                  <a:pt x="549380" y="1096623"/>
                  <a:pt x="572668" y="1099469"/>
                  <a:pt x="618308" y="1105989"/>
                </a:cubicBezTo>
                <a:cubicBezTo>
                  <a:pt x="678837" y="1146341"/>
                  <a:pt x="602759" y="1098215"/>
                  <a:pt x="687977" y="1140823"/>
                </a:cubicBezTo>
                <a:cubicBezTo>
                  <a:pt x="755510" y="1174589"/>
                  <a:pt x="674557" y="1145057"/>
                  <a:pt x="740228" y="1166949"/>
                </a:cubicBezTo>
                <a:cubicBezTo>
                  <a:pt x="770628" y="1197348"/>
                  <a:pt x="749856" y="1181769"/>
                  <a:pt x="809897" y="1201783"/>
                </a:cubicBezTo>
                <a:lnTo>
                  <a:pt x="836023" y="1210492"/>
                </a:lnTo>
                <a:cubicBezTo>
                  <a:pt x="902820" y="1199359"/>
                  <a:pt x="935171" y="1220085"/>
                  <a:pt x="957943" y="1166949"/>
                </a:cubicBezTo>
                <a:cubicBezTo>
                  <a:pt x="962658" y="1155948"/>
                  <a:pt x="963748" y="1143726"/>
                  <a:pt x="966651" y="1132114"/>
                </a:cubicBezTo>
                <a:cubicBezTo>
                  <a:pt x="960845" y="1094377"/>
                  <a:pt x="957979" y="1056069"/>
                  <a:pt x="949234" y="1018903"/>
                </a:cubicBezTo>
                <a:cubicBezTo>
                  <a:pt x="943971" y="996536"/>
                  <a:pt x="925445" y="977272"/>
                  <a:pt x="914400" y="957943"/>
                </a:cubicBezTo>
                <a:cubicBezTo>
                  <a:pt x="898127" y="929466"/>
                  <a:pt x="892008" y="910671"/>
                  <a:pt x="879566" y="879566"/>
                </a:cubicBezTo>
                <a:cubicBezTo>
                  <a:pt x="882469" y="838926"/>
                  <a:pt x="881576" y="797835"/>
                  <a:pt x="888274" y="757646"/>
                </a:cubicBezTo>
                <a:cubicBezTo>
                  <a:pt x="894134" y="722483"/>
                  <a:pt x="920420" y="713828"/>
                  <a:pt x="940526" y="687977"/>
                </a:cubicBezTo>
                <a:cubicBezTo>
                  <a:pt x="950918" y="674616"/>
                  <a:pt x="956495" y="657975"/>
                  <a:pt x="966651" y="644434"/>
                </a:cubicBezTo>
                <a:cubicBezTo>
                  <a:pt x="1042847" y="542839"/>
                  <a:pt x="934075" y="716145"/>
                  <a:pt x="1018903" y="574766"/>
                </a:cubicBezTo>
                <a:cubicBezTo>
                  <a:pt x="1021806" y="563155"/>
                  <a:pt x="1023409" y="551139"/>
                  <a:pt x="1027611" y="539932"/>
                </a:cubicBezTo>
                <a:cubicBezTo>
                  <a:pt x="1032169" y="527776"/>
                  <a:pt x="1043594" y="518000"/>
                  <a:pt x="1045028" y="505097"/>
                </a:cubicBezTo>
                <a:cubicBezTo>
                  <a:pt x="1048822" y="470953"/>
                  <a:pt x="1034239" y="459967"/>
                  <a:pt x="1018903" y="435429"/>
                </a:cubicBezTo>
                <a:cubicBezTo>
                  <a:pt x="1009932" y="421075"/>
                  <a:pt x="1000347" y="407025"/>
                  <a:pt x="992777" y="391886"/>
                </a:cubicBezTo>
                <a:cubicBezTo>
                  <a:pt x="985815" y="377962"/>
                  <a:pt x="979082" y="343953"/>
                  <a:pt x="975360" y="330926"/>
                </a:cubicBezTo>
                <a:cubicBezTo>
                  <a:pt x="972838" y="322099"/>
                  <a:pt x="969554" y="313509"/>
                  <a:pt x="966651" y="304800"/>
                </a:cubicBezTo>
                <a:cubicBezTo>
                  <a:pt x="942863" y="132333"/>
                  <a:pt x="1002026" y="76683"/>
                  <a:pt x="888274" y="26126"/>
                </a:cubicBezTo>
                <a:cubicBezTo>
                  <a:pt x="877337" y="21265"/>
                  <a:pt x="865051" y="20320"/>
                  <a:pt x="853440" y="17417"/>
                </a:cubicBezTo>
                <a:cubicBezTo>
                  <a:pt x="818606" y="20320"/>
                  <a:pt x="783213" y="19271"/>
                  <a:pt x="748937" y="26126"/>
                </a:cubicBezTo>
                <a:cubicBezTo>
                  <a:pt x="724616" y="30990"/>
                  <a:pt x="702625" y="43910"/>
                  <a:pt x="679268" y="52252"/>
                </a:cubicBezTo>
                <a:cubicBezTo>
                  <a:pt x="603940" y="79155"/>
                  <a:pt x="651048" y="57654"/>
                  <a:pt x="592183" y="87086"/>
                </a:cubicBezTo>
                <a:cubicBezTo>
                  <a:pt x="571863" y="84183"/>
                  <a:pt x="550514" y="85392"/>
                  <a:pt x="531223" y="78377"/>
                </a:cubicBezTo>
                <a:cubicBezTo>
                  <a:pt x="517583" y="73417"/>
                  <a:pt x="508465" y="60303"/>
                  <a:pt x="496388" y="52252"/>
                </a:cubicBezTo>
                <a:cubicBezTo>
                  <a:pt x="482305" y="42863"/>
                  <a:pt x="467199" y="35097"/>
                  <a:pt x="452846" y="26126"/>
                </a:cubicBezTo>
                <a:cubicBezTo>
                  <a:pt x="443970" y="20579"/>
                  <a:pt x="436081" y="13390"/>
                  <a:pt x="426720" y="8709"/>
                </a:cubicBezTo>
                <a:cubicBezTo>
                  <a:pt x="418509" y="4604"/>
                  <a:pt x="409303" y="2903"/>
                  <a:pt x="400594" y="0"/>
                </a:cubicBezTo>
                <a:cubicBezTo>
                  <a:pt x="357051" y="2903"/>
                  <a:pt x="312068" y="-2773"/>
                  <a:pt x="269966" y="8709"/>
                </a:cubicBezTo>
                <a:cubicBezTo>
                  <a:pt x="245875" y="15279"/>
                  <a:pt x="230419" y="39404"/>
                  <a:pt x="209006" y="52252"/>
                </a:cubicBezTo>
                <a:cubicBezTo>
                  <a:pt x="165126" y="78580"/>
                  <a:pt x="140238" y="75374"/>
                  <a:pt x="113211" y="113212"/>
                </a:cubicBezTo>
                <a:cubicBezTo>
                  <a:pt x="105665" y="123776"/>
                  <a:pt x="100908" y="136114"/>
                  <a:pt x="95794" y="148046"/>
                </a:cubicBezTo>
                <a:cubicBezTo>
                  <a:pt x="92178" y="156483"/>
                  <a:pt x="95794" y="169818"/>
                  <a:pt x="95794" y="17417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1F6605B-F6F7-6E8C-9AC6-03E7845353B1}"/>
              </a:ext>
            </a:extLst>
          </p:cNvPr>
          <p:cNvSpPr/>
          <p:nvPr/>
        </p:nvSpPr>
        <p:spPr>
          <a:xfrm rot="15098604">
            <a:off x="1881040" y="4034807"/>
            <a:ext cx="870857" cy="1105989"/>
          </a:xfrm>
          <a:custGeom>
            <a:avLst/>
            <a:gdLst>
              <a:gd name="connsiteX0" fmla="*/ 235131 w 1036320"/>
              <a:gd name="connsiteY0" fmla="*/ 165463 h 1280160"/>
              <a:gd name="connsiteX1" fmla="*/ 191588 w 1036320"/>
              <a:gd name="connsiteY1" fmla="*/ 182880 h 1280160"/>
              <a:gd name="connsiteX2" fmla="*/ 156754 w 1036320"/>
              <a:gd name="connsiteY2" fmla="*/ 200297 h 1280160"/>
              <a:gd name="connsiteX3" fmla="*/ 8708 w 1036320"/>
              <a:gd name="connsiteY3" fmla="*/ 209006 h 1280160"/>
              <a:gd name="connsiteX4" fmla="*/ 0 w 1036320"/>
              <a:gd name="connsiteY4" fmla="*/ 243840 h 1280160"/>
              <a:gd name="connsiteX5" fmla="*/ 8708 w 1036320"/>
              <a:gd name="connsiteY5" fmla="*/ 330926 h 1280160"/>
              <a:gd name="connsiteX6" fmla="*/ 34834 w 1036320"/>
              <a:gd name="connsiteY6" fmla="*/ 357051 h 1280160"/>
              <a:gd name="connsiteX7" fmla="*/ 121920 w 1036320"/>
              <a:gd name="connsiteY7" fmla="*/ 383177 h 1280160"/>
              <a:gd name="connsiteX8" fmla="*/ 174171 w 1036320"/>
              <a:gd name="connsiteY8" fmla="*/ 409303 h 1280160"/>
              <a:gd name="connsiteX9" fmla="*/ 174171 w 1036320"/>
              <a:gd name="connsiteY9" fmla="*/ 496388 h 1280160"/>
              <a:gd name="connsiteX10" fmla="*/ 121920 w 1036320"/>
              <a:gd name="connsiteY10" fmla="*/ 531223 h 1280160"/>
              <a:gd name="connsiteX11" fmla="*/ 78377 w 1036320"/>
              <a:gd name="connsiteY11" fmla="*/ 583474 h 1280160"/>
              <a:gd name="connsiteX12" fmla="*/ 69668 w 1036320"/>
              <a:gd name="connsiteY12" fmla="*/ 609600 h 1280160"/>
              <a:gd name="connsiteX13" fmla="*/ 87085 w 1036320"/>
              <a:gd name="connsiteY13" fmla="*/ 679268 h 1280160"/>
              <a:gd name="connsiteX14" fmla="*/ 139337 w 1036320"/>
              <a:gd name="connsiteY14" fmla="*/ 722811 h 1280160"/>
              <a:gd name="connsiteX15" fmla="*/ 374468 w 1036320"/>
              <a:gd name="connsiteY15" fmla="*/ 740228 h 1280160"/>
              <a:gd name="connsiteX16" fmla="*/ 409302 w 1036320"/>
              <a:gd name="connsiteY16" fmla="*/ 792480 h 1280160"/>
              <a:gd name="connsiteX17" fmla="*/ 426720 w 1036320"/>
              <a:gd name="connsiteY17" fmla="*/ 809897 h 1280160"/>
              <a:gd name="connsiteX18" fmla="*/ 409302 w 1036320"/>
              <a:gd name="connsiteY18" fmla="*/ 957943 h 1280160"/>
              <a:gd name="connsiteX19" fmla="*/ 391885 w 1036320"/>
              <a:gd name="connsiteY19" fmla="*/ 984068 h 1280160"/>
              <a:gd name="connsiteX20" fmla="*/ 357051 w 1036320"/>
              <a:gd name="connsiteY20" fmla="*/ 1062446 h 1280160"/>
              <a:gd name="connsiteX21" fmla="*/ 391885 w 1036320"/>
              <a:gd name="connsiteY21" fmla="*/ 1236617 h 1280160"/>
              <a:gd name="connsiteX22" fmla="*/ 400594 w 1036320"/>
              <a:gd name="connsiteY22" fmla="*/ 1262743 h 1280160"/>
              <a:gd name="connsiteX23" fmla="*/ 444137 w 1036320"/>
              <a:gd name="connsiteY23" fmla="*/ 1271451 h 1280160"/>
              <a:gd name="connsiteX24" fmla="*/ 496388 w 1036320"/>
              <a:gd name="connsiteY24" fmla="*/ 1280160 h 1280160"/>
              <a:gd name="connsiteX25" fmla="*/ 618308 w 1036320"/>
              <a:gd name="connsiteY25" fmla="*/ 1271451 h 1280160"/>
              <a:gd name="connsiteX26" fmla="*/ 714102 w 1036320"/>
              <a:gd name="connsiteY26" fmla="*/ 1210491 h 1280160"/>
              <a:gd name="connsiteX27" fmla="*/ 775062 w 1036320"/>
              <a:gd name="connsiteY27" fmla="*/ 1140823 h 1280160"/>
              <a:gd name="connsiteX28" fmla="*/ 801188 w 1036320"/>
              <a:gd name="connsiteY28" fmla="*/ 1088571 h 1280160"/>
              <a:gd name="connsiteX29" fmla="*/ 853440 w 1036320"/>
              <a:gd name="connsiteY29" fmla="*/ 1001486 h 1280160"/>
              <a:gd name="connsiteX30" fmla="*/ 896982 w 1036320"/>
              <a:gd name="connsiteY30" fmla="*/ 914400 h 1280160"/>
              <a:gd name="connsiteX31" fmla="*/ 914400 w 1036320"/>
              <a:gd name="connsiteY31" fmla="*/ 888274 h 1280160"/>
              <a:gd name="connsiteX32" fmla="*/ 940525 w 1036320"/>
              <a:gd name="connsiteY32" fmla="*/ 870857 h 1280160"/>
              <a:gd name="connsiteX33" fmla="*/ 984068 w 1036320"/>
              <a:gd name="connsiteY33" fmla="*/ 827314 h 1280160"/>
              <a:gd name="connsiteX34" fmla="*/ 1027611 w 1036320"/>
              <a:gd name="connsiteY34" fmla="*/ 748937 h 1280160"/>
              <a:gd name="connsiteX35" fmla="*/ 1036320 w 1036320"/>
              <a:gd name="connsiteY35" fmla="*/ 705394 h 1280160"/>
              <a:gd name="connsiteX36" fmla="*/ 1018902 w 1036320"/>
              <a:gd name="connsiteY36" fmla="*/ 548640 h 1280160"/>
              <a:gd name="connsiteX37" fmla="*/ 1010194 w 1036320"/>
              <a:gd name="connsiteY37" fmla="*/ 513806 h 1280160"/>
              <a:gd name="connsiteX38" fmla="*/ 975360 w 1036320"/>
              <a:gd name="connsiteY38" fmla="*/ 444137 h 1280160"/>
              <a:gd name="connsiteX39" fmla="*/ 914400 w 1036320"/>
              <a:gd name="connsiteY39" fmla="*/ 409303 h 1280160"/>
              <a:gd name="connsiteX40" fmla="*/ 888274 w 1036320"/>
              <a:gd name="connsiteY40" fmla="*/ 374468 h 1280160"/>
              <a:gd name="connsiteX41" fmla="*/ 862148 w 1036320"/>
              <a:gd name="connsiteY41" fmla="*/ 322217 h 1280160"/>
              <a:gd name="connsiteX42" fmla="*/ 836022 w 1036320"/>
              <a:gd name="connsiteY42" fmla="*/ 296091 h 1280160"/>
              <a:gd name="connsiteX43" fmla="*/ 818605 w 1036320"/>
              <a:gd name="connsiteY43" fmla="*/ 261257 h 1280160"/>
              <a:gd name="connsiteX44" fmla="*/ 740228 w 1036320"/>
              <a:gd name="connsiteY44" fmla="*/ 200297 h 1280160"/>
              <a:gd name="connsiteX45" fmla="*/ 731520 w 1036320"/>
              <a:gd name="connsiteY45" fmla="*/ 156754 h 1280160"/>
              <a:gd name="connsiteX46" fmla="*/ 722811 w 1036320"/>
              <a:gd name="connsiteY46" fmla="*/ 78377 h 1280160"/>
              <a:gd name="connsiteX47" fmla="*/ 661851 w 1036320"/>
              <a:gd name="connsiteY47" fmla="*/ 26126 h 1280160"/>
              <a:gd name="connsiteX48" fmla="*/ 627017 w 1036320"/>
              <a:gd name="connsiteY48" fmla="*/ 0 h 1280160"/>
              <a:gd name="connsiteX49" fmla="*/ 496388 w 1036320"/>
              <a:gd name="connsiteY49" fmla="*/ 26126 h 1280160"/>
              <a:gd name="connsiteX50" fmla="*/ 452845 w 1036320"/>
              <a:gd name="connsiteY50" fmla="*/ 60960 h 1280160"/>
              <a:gd name="connsiteX51" fmla="*/ 348342 w 1036320"/>
              <a:gd name="connsiteY51" fmla="*/ 148046 h 1280160"/>
              <a:gd name="connsiteX52" fmla="*/ 235131 w 1036320"/>
              <a:gd name="connsiteY52" fmla="*/ 165463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36320" h="1280160">
                <a:moveTo>
                  <a:pt x="235131" y="165463"/>
                </a:moveTo>
                <a:cubicBezTo>
                  <a:pt x="209005" y="171269"/>
                  <a:pt x="205873" y="176531"/>
                  <a:pt x="191588" y="182880"/>
                </a:cubicBezTo>
                <a:cubicBezTo>
                  <a:pt x="179725" y="188152"/>
                  <a:pt x="169605" y="198461"/>
                  <a:pt x="156754" y="200297"/>
                </a:cubicBezTo>
                <a:cubicBezTo>
                  <a:pt x="107817" y="207288"/>
                  <a:pt x="58057" y="206103"/>
                  <a:pt x="8708" y="209006"/>
                </a:cubicBezTo>
                <a:cubicBezTo>
                  <a:pt x="5805" y="220617"/>
                  <a:pt x="0" y="231871"/>
                  <a:pt x="0" y="243840"/>
                </a:cubicBezTo>
                <a:cubicBezTo>
                  <a:pt x="0" y="273013"/>
                  <a:pt x="129" y="303043"/>
                  <a:pt x="8708" y="330926"/>
                </a:cubicBezTo>
                <a:cubicBezTo>
                  <a:pt x="12330" y="342697"/>
                  <a:pt x="24812" y="349893"/>
                  <a:pt x="34834" y="357051"/>
                </a:cubicBezTo>
                <a:cubicBezTo>
                  <a:pt x="65651" y="379063"/>
                  <a:pt x="83808" y="376825"/>
                  <a:pt x="121920" y="383177"/>
                </a:cubicBezTo>
                <a:cubicBezTo>
                  <a:pt x="139337" y="391886"/>
                  <a:pt x="159516" y="396480"/>
                  <a:pt x="174171" y="409303"/>
                </a:cubicBezTo>
                <a:cubicBezTo>
                  <a:pt x="200833" y="432632"/>
                  <a:pt x="194230" y="471314"/>
                  <a:pt x="174171" y="496388"/>
                </a:cubicBezTo>
                <a:cubicBezTo>
                  <a:pt x="161094" y="512734"/>
                  <a:pt x="138443" y="518371"/>
                  <a:pt x="121920" y="531223"/>
                </a:cubicBezTo>
                <a:cubicBezTo>
                  <a:pt x="106159" y="543481"/>
                  <a:pt x="87527" y="565175"/>
                  <a:pt x="78377" y="583474"/>
                </a:cubicBezTo>
                <a:cubicBezTo>
                  <a:pt x="74272" y="591685"/>
                  <a:pt x="72571" y="600891"/>
                  <a:pt x="69668" y="609600"/>
                </a:cubicBezTo>
                <a:cubicBezTo>
                  <a:pt x="75474" y="632823"/>
                  <a:pt x="78905" y="656772"/>
                  <a:pt x="87085" y="679268"/>
                </a:cubicBezTo>
                <a:cubicBezTo>
                  <a:pt x="94919" y="700812"/>
                  <a:pt x="115958" y="719794"/>
                  <a:pt x="139337" y="722811"/>
                </a:cubicBezTo>
                <a:cubicBezTo>
                  <a:pt x="217283" y="732868"/>
                  <a:pt x="296091" y="734422"/>
                  <a:pt x="374468" y="740228"/>
                </a:cubicBezTo>
                <a:cubicBezTo>
                  <a:pt x="414406" y="780169"/>
                  <a:pt x="367118" y="729206"/>
                  <a:pt x="409302" y="792480"/>
                </a:cubicBezTo>
                <a:cubicBezTo>
                  <a:pt x="413857" y="799312"/>
                  <a:pt x="420914" y="804091"/>
                  <a:pt x="426720" y="809897"/>
                </a:cubicBezTo>
                <a:cubicBezTo>
                  <a:pt x="420914" y="859246"/>
                  <a:pt x="419047" y="909219"/>
                  <a:pt x="409302" y="957943"/>
                </a:cubicBezTo>
                <a:cubicBezTo>
                  <a:pt x="407249" y="968206"/>
                  <a:pt x="396008" y="974448"/>
                  <a:pt x="391885" y="984068"/>
                </a:cubicBezTo>
                <a:cubicBezTo>
                  <a:pt x="347038" y="1088714"/>
                  <a:pt x="434638" y="933136"/>
                  <a:pt x="357051" y="1062446"/>
                </a:cubicBezTo>
                <a:cubicBezTo>
                  <a:pt x="369122" y="1231425"/>
                  <a:pt x="346596" y="1134715"/>
                  <a:pt x="391885" y="1236617"/>
                </a:cubicBezTo>
                <a:cubicBezTo>
                  <a:pt x="395613" y="1245006"/>
                  <a:pt x="392956" y="1257651"/>
                  <a:pt x="400594" y="1262743"/>
                </a:cubicBezTo>
                <a:cubicBezTo>
                  <a:pt x="412910" y="1270953"/>
                  <a:pt x="429574" y="1268803"/>
                  <a:pt x="444137" y="1271451"/>
                </a:cubicBezTo>
                <a:cubicBezTo>
                  <a:pt x="461509" y="1274610"/>
                  <a:pt x="478971" y="1277257"/>
                  <a:pt x="496388" y="1280160"/>
                </a:cubicBezTo>
                <a:cubicBezTo>
                  <a:pt x="537028" y="1277257"/>
                  <a:pt x="578119" y="1278149"/>
                  <a:pt x="618308" y="1271451"/>
                </a:cubicBezTo>
                <a:cubicBezTo>
                  <a:pt x="640356" y="1267776"/>
                  <a:pt x="710136" y="1213664"/>
                  <a:pt x="714102" y="1210491"/>
                </a:cubicBezTo>
                <a:cubicBezTo>
                  <a:pt x="731452" y="1196611"/>
                  <a:pt x="765617" y="1155666"/>
                  <a:pt x="775062" y="1140823"/>
                </a:cubicBezTo>
                <a:cubicBezTo>
                  <a:pt x="785517" y="1124394"/>
                  <a:pt x="791641" y="1105543"/>
                  <a:pt x="801188" y="1088571"/>
                </a:cubicBezTo>
                <a:cubicBezTo>
                  <a:pt x="817785" y="1059066"/>
                  <a:pt x="838301" y="1031765"/>
                  <a:pt x="853440" y="1001486"/>
                </a:cubicBezTo>
                <a:cubicBezTo>
                  <a:pt x="867954" y="972457"/>
                  <a:pt x="878979" y="941404"/>
                  <a:pt x="896982" y="914400"/>
                </a:cubicBezTo>
                <a:cubicBezTo>
                  <a:pt x="902788" y="905691"/>
                  <a:pt x="906999" y="895675"/>
                  <a:pt x="914400" y="888274"/>
                </a:cubicBezTo>
                <a:cubicBezTo>
                  <a:pt x="921801" y="880873"/>
                  <a:pt x="932648" y="877749"/>
                  <a:pt x="940525" y="870857"/>
                </a:cubicBezTo>
                <a:cubicBezTo>
                  <a:pt x="955973" y="857340"/>
                  <a:pt x="971070" y="843201"/>
                  <a:pt x="984068" y="827314"/>
                </a:cubicBezTo>
                <a:cubicBezTo>
                  <a:pt x="1007418" y="798776"/>
                  <a:pt x="1019552" y="781173"/>
                  <a:pt x="1027611" y="748937"/>
                </a:cubicBezTo>
                <a:cubicBezTo>
                  <a:pt x="1031201" y="734577"/>
                  <a:pt x="1033417" y="719908"/>
                  <a:pt x="1036320" y="705394"/>
                </a:cubicBezTo>
                <a:cubicBezTo>
                  <a:pt x="1028901" y="608954"/>
                  <a:pt x="1034085" y="616966"/>
                  <a:pt x="1018902" y="548640"/>
                </a:cubicBezTo>
                <a:cubicBezTo>
                  <a:pt x="1016306" y="536956"/>
                  <a:pt x="1013979" y="525160"/>
                  <a:pt x="1010194" y="513806"/>
                </a:cubicBezTo>
                <a:cubicBezTo>
                  <a:pt x="1006347" y="502265"/>
                  <a:pt x="989760" y="455337"/>
                  <a:pt x="975360" y="444137"/>
                </a:cubicBezTo>
                <a:cubicBezTo>
                  <a:pt x="956886" y="429769"/>
                  <a:pt x="934720" y="420914"/>
                  <a:pt x="914400" y="409303"/>
                </a:cubicBezTo>
                <a:cubicBezTo>
                  <a:pt x="905691" y="397691"/>
                  <a:pt x="895742" y="386914"/>
                  <a:pt x="888274" y="374468"/>
                </a:cubicBezTo>
                <a:cubicBezTo>
                  <a:pt x="878255" y="357770"/>
                  <a:pt x="872950" y="338419"/>
                  <a:pt x="862148" y="322217"/>
                </a:cubicBezTo>
                <a:cubicBezTo>
                  <a:pt x="855316" y="311970"/>
                  <a:pt x="843180" y="306113"/>
                  <a:pt x="836022" y="296091"/>
                </a:cubicBezTo>
                <a:cubicBezTo>
                  <a:pt x="828476" y="285527"/>
                  <a:pt x="827785" y="270437"/>
                  <a:pt x="818605" y="261257"/>
                </a:cubicBezTo>
                <a:cubicBezTo>
                  <a:pt x="795201" y="237853"/>
                  <a:pt x="740228" y="200297"/>
                  <a:pt x="740228" y="200297"/>
                </a:cubicBezTo>
                <a:cubicBezTo>
                  <a:pt x="737325" y="185783"/>
                  <a:pt x="733613" y="171407"/>
                  <a:pt x="731520" y="156754"/>
                </a:cubicBezTo>
                <a:cubicBezTo>
                  <a:pt x="727803" y="130732"/>
                  <a:pt x="730542" y="103501"/>
                  <a:pt x="722811" y="78377"/>
                </a:cubicBezTo>
                <a:cubicBezTo>
                  <a:pt x="711113" y="40361"/>
                  <a:pt x="689795" y="43591"/>
                  <a:pt x="661851" y="26126"/>
                </a:cubicBezTo>
                <a:cubicBezTo>
                  <a:pt x="649543" y="18433"/>
                  <a:pt x="638628" y="8709"/>
                  <a:pt x="627017" y="0"/>
                </a:cubicBezTo>
                <a:cubicBezTo>
                  <a:pt x="563694" y="5756"/>
                  <a:pt x="541518" y="-3961"/>
                  <a:pt x="496388" y="26126"/>
                </a:cubicBezTo>
                <a:cubicBezTo>
                  <a:pt x="480922" y="36436"/>
                  <a:pt x="466503" y="48353"/>
                  <a:pt x="452845" y="60960"/>
                </a:cubicBezTo>
                <a:cubicBezTo>
                  <a:pt x="436264" y="76266"/>
                  <a:pt x="387938" y="141058"/>
                  <a:pt x="348342" y="148046"/>
                </a:cubicBezTo>
                <a:cubicBezTo>
                  <a:pt x="212269" y="172059"/>
                  <a:pt x="261257" y="159657"/>
                  <a:pt x="235131" y="16546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88C9210-4524-7ADB-E932-9B02B2A22B4E}"/>
              </a:ext>
            </a:extLst>
          </p:cNvPr>
          <p:cNvSpPr/>
          <p:nvPr/>
        </p:nvSpPr>
        <p:spPr>
          <a:xfrm rot="15098604">
            <a:off x="5791188" y="4191562"/>
            <a:ext cx="557348" cy="984079"/>
          </a:xfrm>
          <a:custGeom>
            <a:avLst/>
            <a:gdLst>
              <a:gd name="connsiteX0" fmla="*/ 121920 w 740990"/>
              <a:gd name="connsiteY0" fmla="*/ 217714 h 1201793"/>
              <a:gd name="connsiteX1" fmla="*/ 8708 w 740990"/>
              <a:gd name="connsiteY1" fmla="*/ 243840 h 1201793"/>
              <a:gd name="connsiteX2" fmla="*/ 0 w 740990"/>
              <a:gd name="connsiteY2" fmla="*/ 269965 h 1201793"/>
              <a:gd name="connsiteX3" fmla="*/ 8708 w 740990"/>
              <a:gd name="connsiteY3" fmla="*/ 330925 h 1201793"/>
              <a:gd name="connsiteX4" fmla="*/ 43543 w 740990"/>
              <a:gd name="connsiteY4" fmla="*/ 383177 h 1201793"/>
              <a:gd name="connsiteX5" fmla="*/ 69668 w 740990"/>
              <a:gd name="connsiteY5" fmla="*/ 426720 h 1201793"/>
              <a:gd name="connsiteX6" fmla="*/ 78377 w 740990"/>
              <a:gd name="connsiteY6" fmla="*/ 470262 h 1201793"/>
              <a:gd name="connsiteX7" fmla="*/ 34834 w 740990"/>
              <a:gd name="connsiteY7" fmla="*/ 583474 h 1201793"/>
              <a:gd name="connsiteX8" fmla="*/ 17417 w 740990"/>
              <a:gd name="connsiteY8" fmla="*/ 661851 h 1201793"/>
              <a:gd name="connsiteX9" fmla="*/ 26125 w 740990"/>
              <a:gd name="connsiteY9" fmla="*/ 705394 h 1201793"/>
              <a:gd name="connsiteX10" fmla="*/ 69668 w 740990"/>
              <a:gd name="connsiteY10" fmla="*/ 757645 h 1201793"/>
              <a:gd name="connsiteX11" fmla="*/ 104503 w 740990"/>
              <a:gd name="connsiteY11" fmla="*/ 836022 h 1201793"/>
              <a:gd name="connsiteX12" fmla="*/ 95794 w 740990"/>
              <a:gd name="connsiteY12" fmla="*/ 905691 h 1201793"/>
              <a:gd name="connsiteX13" fmla="*/ 78377 w 740990"/>
              <a:gd name="connsiteY13" fmla="*/ 940525 h 1201793"/>
              <a:gd name="connsiteX14" fmla="*/ 69668 w 740990"/>
              <a:gd name="connsiteY14" fmla="*/ 966651 h 1201793"/>
              <a:gd name="connsiteX15" fmla="*/ 87085 w 740990"/>
              <a:gd name="connsiteY15" fmla="*/ 1045028 h 1201793"/>
              <a:gd name="connsiteX16" fmla="*/ 200297 w 740990"/>
              <a:gd name="connsiteY16" fmla="*/ 1132114 h 1201793"/>
              <a:gd name="connsiteX17" fmla="*/ 243840 w 740990"/>
              <a:gd name="connsiteY17" fmla="*/ 1158240 h 1201793"/>
              <a:gd name="connsiteX18" fmla="*/ 461554 w 740990"/>
              <a:gd name="connsiteY18" fmla="*/ 1184365 h 1201793"/>
              <a:gd name="connsiteX19" fmla="*/ 539931 w 740990"/>
              <a:gd name="connsiteY19" fmla="*/ 1201782 h 1201793"/>
              <a:gd name="connsiteX20" fmla="*/ 661851 w 740990"/>
              <a:gd name="connsiteY20" fmla="*/ 1184365 h 1201793"/>
              <a:gd name="connsiteX21" fmla="*/ 705394 w 740990"/>
              <a:gd name="connsiteY21" fmla="*/ 1149531 h 1201793"/>
              <a:gd name="connsiteX22" fmla="*/ 740228 w 740990"/>
              <a:gd name="connsiteY22" fmla="*/ 1071154 h 1201793"/>
              <a:gd name="connsiteX23" fmla="*/ 696685 w 740990"/>
              <a:gd name="connsiteY23" fmla="*/ 905691 h 1201793"/>
              <a:gd name="connsiteX24" fmla="*/ 679268 w 740990"/>
              <a:gd name="connsiteY24" fmla="*/ 853440 h 1201793"/>
              <a:gd name="connsiteX25" fmla="*/ 696685 w 740990"/>
              <a:gd name="connsiteY25" fmla="*/ 722811 h 1201793"/>
              <a:gd name="connsiteX26" fmla="*/ 722811 w 740990"/>
              <a:gd name="connsiteY26" fmla="*/ 339634 h 1201793"/>
              <a:gd name="connsiteX27" fmla="*/ 740228 w 740990"/>
              <a:gd name="connsiteY27" fmla="*/ 287382 h 1201793"/>
              <a:gd name="connsiteX28" fmla="*/ 679268 w 740990"/>
              <a:gd name="connsiteY28" fmla="*/ 60960 h 1201793"/>
              <a:gd name="connsiteX29" fmla="*/ 644434 w 740990"/>
              <a:gd name="connsiteY29" fmla="*/ 34834 h 1201793"/>
              <a:gd name="connsiteX30" fmla="*/ 574765 w 740990"/>
              <a:gd name="connsiteY30" fmla="*/ 0 h 1201793"/>
              <a:gd name="connsiteX31" fmla="*/ 391885 w 740990"/>
              <a:gd name="connsiteY31" fmla="*/ 8708 h 1201793"/>
              <a:gd name="connsiteX32" fmla="*/ 365760 w 740990"/>
              <a:gd name="connsiteY32" fmla="*/ 17417 h 1201793"/>
              <a:gd name="connsiteX33" fmla="*/ 330925 w 740990"/>
              <a:gd name="connsiteY33" fmla="*/ 60960 h 1201793"/>
              <a:gd name="connsiteX34" fmla="*/ 278674 w 740990"/>
              <a:gd name="connsiteY34" fmla="*/ 104502 h 1201793"/>
              <a:gd name="connsiteX35" fmla="*/ 261257 w 740990"/>
              <a:gd name="connsiteY35" fmla="*/ 130628 h 1201793"/>
              <a:gd name="connsiteX36" fmla="*/ 200297 w 740990"/>
              <a:gd name="connsiteY36" fmla="*/ 182880 h 1201793"/>
              <a:gd name="connsiteX37" fmla="*/ 148045 w 740990"/>
              <a:gd name="connsiteY37" fmla="*/ 200297 h 1201793"/>
              <a:gd name="connsiteX38" fmla="*/ 121920 w 740990"/>
              <a:gd name="connsiteY38" fmla="*/ 217714 h 120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40990" h="1201793">
                <a:moveTo>
                  <a:pt x="121920" y="217714"/>
                </a:moveTo>
                <a:cubicBezTo>
                  <a:pt x="95673" y="220338"/>
                  <a:pt x="33543" y="212795"/>
                  <a:pt x="8708" y="243840"/>
                </a:cubicBezTo>
                <a:cubicBezTo>
                  <a:pt x="2974" y="251008"/>
                  <a:pt x="2903" y="261257"/>
                  <a:pt x="0" y="269965"/>
                </a:cubicBezTo>
                <a:cubicBezTo>
                  <a:pt x="2903" y="290285"/>
                  <a:pt x="1340" y="311767"/>
                  <a:pt x="8708" y="330925"/>
                </a:cubicBezTo>
                <a:cubicBezTo>
                  <a:pt x="16223" y="350463"/>
                  <a:pt x="32773" y="365227"/>
                  <a:pt x="43543" y="383177"/>
                </a:cubicBezTo>
                <a:lnTo>
                  <a:pt x="69668" y="426720"/>
                </a:lnTo>
                <a:cubicBezTo>
                  <a:pt x="72571" y="441234"/>
                  <a:pt x="80470" y="455609"/>
                  <a:pt x="78377" y="470262"/>
                </a:cubicBezTo>
                <a:cubicBezTo>
                  <a:pt x="66348" y="554462"/>
                  <a:pt x="55986" y="527069"/>
                  <a:pt x="34834" y="583474"/>
                </a:cubicBezTo>
                <a:cubicBezTo>
                  <a:pt x="29561" y="597536"/>
                  <a:pt x="19783" y="650020"/>
                  <a:pt x="17417" y="661851"/>
                </a:cubicBezTo>
                <a:cubicBezTo>
                  <a:pt x="20320" y="676365"/>
                  <a:pt x="19037" y="692400"/>
                  <a:pt x="26125" y="705394"/>
                </a:cubicBezTo>
                <a:cubicBezTo>
                  <a:pt x="36981" y="725298"/>
                  <a:pt x="57092" y="738781"/>
                  <a:pt x="69668" y="757645"/>
                </a:cubicBezTo>
                <a:cubicBezTo>
                  <a:pt x="89820" y="787874"/>
                  <a:pt x="94387" y="805675"/>
                  <a:pt x="104503" y="836022"/>
                </a:cubicBezTo>
                <a:cubicBezTo>
                  <a:pt x="101600" y="859245"/>
                  <a:pt x="101470" y="882986"/>
                  <a:pt x="95794" y="905691"/>
                </a:cubicBezTo>
                <a:cubicBezTo>
                  <a:pt x="92645" y="918285"/>
                  <a:pt x="83491" y="928593"/>
                  <a:pt x="78377" y="940525"/>
                </a:cubicBezTo>
                <a:cubicBezTo>
                  <a:pt x="74761" y="948963"/>
                  <a:pt x="72571" y="957942"/>
                  <a:pt x="69668" y="966651"/>
                </a:cubicBezTo>
                <a:cubicBezTo>
                  <a:pt x="75474" y="992777"/>
                  <a:pt x="77478" y="1020049"/>
                  <a:pt x="87085" y="1045028"/>
                </a:cubicBezTo>
                <a:cubicBezTo>
                  <a:pt x="104112" y="1089297"/>
                  <a:pt x="169364" y="1113554"/>
                  <a:pt x="200297" y="1132114"/>
                </a:cubicBezTo>
                <a:cubicBezTo>
                  <a:pt x="214811" y="1140823"/>
                  <a:pt x="227565" y="1153590"/>
                  <a:pt x="243840" y="1158240"/>
                </a:cubicBezTo>
                <a:cubicBezTo>
                  <a:pt x="355118" y="1190034"/>
                  <a:pt x="283699" y="1174485"/>
                  <a:pt x="461554" y="1184365"/>
                </a:cubicBezTo>
                <a:cubicBezTo>
                  <a:pt x="473438" y="1187336"/>
                  <a:pt x="530793" y="1202263"/>
                  <a:pt x="539931" y="1201782"/>
                </a:cubicBezTo>
                <a:cubicBezTo>
                  <a:pt x="580927" y="1199624"/>
                  <a:pt x="621211" y="1190171"/>
                  <a:pt x="661851" y="1184365"/>
                </a:cubicBezTo>
                <a:cubicBezTo>
                  <a:pt x="676365" y="1172754"/>
                  <a:pt x="694814" y="1164813"/>
                  <a:pt x="705394" y="1149531"/>
                </a:cubicBezTo>
                <a:cubicBezTo>
                  <a:pt x="721668" y="1126025"/>
                  <a:pt x="739038" y="1099719"/>
                  <a:pt x="740228" y="1071154"/>
                </a:cubicBezTo>
                <a:cubicBezTo>
                  <a:pt x="745339" y="948488"/>
                  <a:pt x="724086" y="974192"/>
                  <a:pt x="696685" y="905691"/>
                </a:cubicBezTo>
                <a:cubicBezTo>
                  <a:pt x="689866" y="888645"/>
                  <a:pt x="685074" y="870857"/>
                  <a:pt x="679268" y="853440"/>
                </a:cubicBezTo>
                <a:cubicBezTo>
                  <a:pt x="685074" y="809897"/>
                  <a:pt x="693499" y="766624"/>
                  <a:pt x="696685" y="722811"/>
                </a:cubicBezTo>
                <a:cubicBezTo>
                  <a:pt x="702562" y="642002"/>
                  <a:pt x="687157" y="458484"/>
                  <a:pt x="722811" y="339634"/>
                </a:cubicBezTo>
                <a:cubicBezTo>
                  <a:pt x="728086" y="322049"/>
                  <a:pt x="734422" y="304799"/>
                  <a:pt x="740228" y="287382"/>
                </a:cubicBezTo>
                <a:cubicBezTo>
                  <a:pt x="735009" y="193432"/>
                  <a:pt x="760091" y="121578"/>
                  <a:pt x="679268" y="60960"/>
                </a:cubicBezTo>
                <a:cubicBezTo>
                  <a:pt x="667657" y="52251"/>
                  <a:pt x="656971" y="42147"/>
                  <a:pt x="644434" y="34834"/>
                </a:cubicBezTo>
                <a:cubicBezTo>
                  <a:pt x="622007" y="21751"/>
                  <a:pt x="574765" y="0"/>
                  <a:pt x="574765" y="0"/>
                </a:cubicBezTo>
                <a:cubicBezTo>
                  <a:pt x="513805" y="2903"/>
                  <a:pt x="452703" y="3640"/>
                  <a:pt x="391885" y="8708"/>
                </a:cubicBezTo>
                <a:cubicBezTo>
                  <a:pt x="382737" y="9470"/>
                  <a:pt x="372730" y="11443"/>
                  <a:pt x="365760" y="17417"/>
                </a:cubicBezTo>
                <a:cubicBezTo>
                  <a:pt x="351647" y="29514"/>
                  <a:pt x="344068" y="47817"/>
                  <a:pt x="330925" y="60960"/>
                </a:cubicBezTo>
                <a:cubicBezTo>
                  <a:pt x="262428" y="129457"/>
                  <a:pt x="350002" y="18909"/>
                  <a:pt x="278674" y="104502"/>
                </a:cubicBezTo>
                <a:cubicBezTo>
                  <a:pt x="271973" y="112543"/>
                  <a:pt x="268068" y="122681"/>
                  <a:pt x="261257" y="130628"/>
                </a:cubicBezTo>
                <a:cubicBezTo>
                  <a:pt x="247978" y="146120"/>
                  <a:pt x="221629" y="173399"/>
                  <a:pt x="200297" y="182880"/>
                </a:cubicBezTo>
                <a:cubicBezTo>
                  <a:pt x="183520" y="190337"/>
                  <a:pt x="166404" y="200297"/>
                  <a:pt x="148045" y="200297"/>
                </a:cubicBezTo>
                <a:lnTo>
                  <a:pt x="121920" y="21771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3EE6EC1-5E3C-4F72-FC78-F862E08F7EF0}"/>
              </a:ext>
            </a:extLst>
          </p:cNvPr>
          <p:cNvSpPr/>
          <p:nvPr/>
        </p:nvSpPr>
        <p:spPr>
          <a:xfrm>
            <a:off x="8695114" y="1435729"/>
            <a:ext cx="1829194" cy="1506976"/>
          </a:xfrm>
          <a:custGeom>
            <a:avLst/>
            <a:gdLst>
              <a:gd name="connsiteX0" fmla="*/ 114865 w 2056877"/>
              <a:gd name="connsiteY0" fmla="*/ 278674 h 1088571"/>
              <a:gd name="connsiteX1" fmla="*/ 114865 w 2056877"/>
              <a:gd name="connsiteY1" fmla="*/ 278674 h 1088571"/>
              <a:gd name="connsiteX2" fmla="*/ 27779 w 2056877"/>
              <a:gd name="connsiteY2" fmla="*/ 296091 h 1088571"/>
              <a:gd name="connsiteX3" fmla="*/ 1654 w 2056877"/>
              <a:gd name="connsiteY3" fmla="*/ 330925 h 1088571"/>
              <a:gd name="connsiteX4" fmla="*/ 10362 w 2056877"/>
              <a:gd name="connsiteY4" fmla="*/ 548640 h 1088571"/>
              <a:gd name="connsiteX5" fmla="*/ 97448 w 2056877"/>
              <a:gd name="connsiteY5" fmla="*/ 696685 h 1088571"/>
              <a:gd name="connsiteX6" fmla="*/ 140991 w 2056877"/>
              <a:gd name="connsiteY6" fmla="*/ 705394 h 1088571"/>
              <a:gd name="connsiteX7" fmla="*/ 167117 w 2056877"/>
              <a:gd name="connsiteY7" fmla="*/ 722811 h 1088571"/>
              <a:gd name="connsiteX8" fmla="*/ 863802 w 2056877"/>
              <a:gd name="connsiteY8" fmla="*/ 783771 h 1088571"/>
              <a:gd name="connsiteX9" fmla="*/ 959597 w 2056877"/>
              <a:gd name="connsiteY9" fmla="*/ 809897 h 1088571"/>
              <a:gd name="connsiteX10" fmla="*/ 1029265 w 2056877"/>
              <a:gd name="connsiteY10" fmla="*/ 844731 h 1088571"/>
              <a:gd name="connsiteX11" fmla="*/ 1055391 w 2056877"/>
              <a:gd name="connsiteY11" fmla="*/ 853440 h 1088571"/>
              <a:gd name="connsiteX12" fmla="*/ 1107642 w 2056877"/>
              <a:gd name="connsiteY12" fmla="*/ 888274 h 1088571"/>
              <a:gd name="connsiteX13" fmla="*/ 1133768 w 2056877"/>
              <a:gd name="connsiteY13" fmla="*/ 905691 h 1088571"/>
              <a:gd name="connsiteX14" fmla="*/ 1168602 w 2056877"/>
              <a:gd name="connsiteY14" fmla="*/ 931817 h 1088571"/>
              <a:gd name="connsiteX15" fmla="*/ 1194728 w 2056877"/>
              <a:gd name="connsiteY15" fmla="*/ 940525 h 1088571"/>
              <a:gd name="connsiteX16" fmla="*/ 1212145 w 2056877"/>
              <a:gd name="connsiteY16" fmla="*/ 957943 h 1088571"/>
              <a:gd name="connsiteX17" fmla="*/ 1290522 w 2056877"/>
              <a:gd name="connsiteY17" fmla="*/ 1001485 h 1088571"/>
              <a:gd name="connsiteX18" fmla="*/ 1386317 w 2056877"/>
              <a:gd name="connsiteY18" fmla="*/ 1027611 h 1088571"/>
              <a:gd name="connsiteX19" fmla="*/ 1586614 w 2056877"/>
              <a:gd name="connsiteY19" fmla="*/ 1079863 h 1088571"/>
              <a:gd name="connsiteX20" fmla="*/ 1708534 w 2056877"/>
              <a:gd name="connsiteY20" fmla="*/ 1088571 h 1088571"/>
              <a:gd name="connsiteX21" fmla="*/ 1900122 w 2056877"/>
              <a:gd name="connsiteY21" fmla="*/ 1079863 h 1088571"/>
              <a:gd name="connsiteX22" fmla="*/ 1952374 w 2056877"/>
              <a:gd name="connsiteY22" fmla="*/ 1053737 h 1088571"/>
              <a:gd name="connsiteX23" fmla="*/ 2030751 w 2056877"/>
              <a:gd name="connsiteY23" fmla="*/ 957943 h 1088571"/>
              <a:gd name="connsiteX24" fmla="*/ 2056877 w 2056877"/>
              <a:gd name="connsiteY24" fmla="*/ 870857 h 1088571"/>
              <a:gd name="connsiteX25" fmla="*/ 2030751 w 2056877"/>
              <a:gd name="connsiteY25" fmla="*/ 339634 h 1088571"/>
              <a:gd name="connsiteX26" fmla="*/ 2004625 w 2056877"/>
              <a:gd name="connsiteY26" fmla="*/ 226423 h 1088571"/>
              <a:gd name="connsiteX27" fmla="*/ 1952374 w 2056877"/>
              <a:gd name="connsiteY27" fmla="*/ 139337 h 1088571"/>
              <a:gd name="connsiteX28" fmla="*/ 1865288 w 2056877"/>
              <a:gd name="connsiteY28" fmla="*/ 87085 h 1088571"/>
              <a:gd name="connsiteX29" fmla="*/ 1804328 w 2056877"/>
              <a:gd name="connsiteY29" fmla="*/ 78377 h 1088571"/>
              <a:gd name="connsiteX30" fmla="*/ 1717242 w 2056877"/>
              <a:gd name="connsiteY30" fmla="*/ 87085 h 1088571"/>
              <a:gd name="connsiteX31" fmla="*/ 1612739 w 2056877"/>
              <a:gd name="connsiteY31" fmla="*/ 139337 h 1088571"/>
              <a:gd name="connsiteX32" fmla="*/ 1455985 w 2056877"/>
              <a:gd name="connsiteY32" fmla="*/ 182880 h 1088571"/>
              <a:gd name="connsiteX33" fmla="*/ 1377608 w 2056877"/>
              <a:gd name="connsiteY33" fmla="*/ 174171 h 1088571"/>
              <a:gd name="connsiteX34" fmla="*/ 1307939 w 2056877"/>
              <a:gd name="connsiteY34" fmla="*/ 113211 h 1088571"/>
              <a:gd name="connsiteX35" fmla="*/ 1220854 w 2056877"/>
              <a:gd name="connsiteY35" fmla="*/ 52251 h 1088571"/>
              <a:gd name="connsiteX36" fmla="*/ 977014 w 2056877"/>
              <a:gd name="connsiteY36" fmla="*/ 0 h 1088571"/>
              <a:gd name="connsiteX37" fmla="*/ 715757 w 2056877"/>
              <a:gd name="connsiteY37" fmla="*/ 8708 h 1088571"/>
              <a:gd name="connsiteX38" fmla="*/ 628671 w 2056877"/>
              <a:gd name="connsiteY38" fmla="*/ 60960 h 1088571"/>
              <a:gd name="connsiteX39" fmla="*/ 480625 w 2056877"/>
              <a:gd name="connsiteY39" fmla="*/ 165463 h 1088571"/>
              <a:gd name="connsiteX40" fmla="*/ 445791 w 2056877"/>
              <a:gd name="connsiteY40" fmla="*/ 200297 h 1088571"/>
              <a:gd name="connsiteX41" fmla="*/ 349997 w 2056877"/>
              <a:gd name="connsiteY41" fmla="*/ 243840 h 1088571"/>
              <a:gd name="connsiteX42" fmla="*/ 158408 w 2056877"/>
              <a:gd name="connsiteY42" fmla="*/ 261257 h 1088571"/>
              <a:gd name="connsiteX43" fmla="*/ 114865 w 2056877"/>
              <a:gd name="connsiteY43" fmla="*/ 278674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56877" h="1088571">
                <a:moveTo>
                  <a:pt x="114865" y="278674"/>
                </a:moveTo>
                <a:lnTo>
                  <a:pt x="114865" y="278674"/>
                </a:lnTo>
                <a:cubicBezTo>
                  <a:pt x="85836" y="284480"/>
                  <a:pt x="54658" y="283685"/>
                  <a:pt x="27779" y="296091"/>
                </a:cubicBezTo>
                <a:cubicBezTo>
                  <a:pt x="14601" y="302173"/>
                  <a:pt x="2653" y="316445"/>
                  <a:pt x="1654" y="330925"/>
                </a:cubicBezTo>
                <a:cubicBezTo>
                  <a:pt x="-3343" y="403383"/>
                  <a:pt x="3978" y="476291"/>
                  <a:pt x="10362" y="548640"/>
                </a:cubicBezTo>
                <a:cubicBezTo>
                  <a:pt x="17056" y="624508"/>
                  <a:pt x="30756" y="650514"/>
                  <a:pt x="97448" y="696685"/>
                </a:cubicBezTo>
                <a:cubicBezTo>
                  <a:pt x="109618" y="705110"/>
                  <a:pt x="126477" y="702491"/>
                  <a:pt x="140991" y="705394"/>
                </a:cubicBezTo>
                <a:cubicBezTo>
                  <a:pt x="149700" y="711200"/>
                  <a:pt x="157553" y="718560"/>
                  <a:pt x="167117" y="722811"/>
                </a:cubicBezTo>
                <a:cubicBezTo>
                  <a:pt x="441277" y="844661"/>
                  <a:pt x="378323" y="776303"/>
                  <a:pt x="863802" y="783771"/>
                </a:cubicBezTo>
                <a:cubicBezTo>
                  <a:pt x="887866" y="789787"/>
                  <a:pt x="942346" y="802997"/>
                  <a:pt x="959597" y="809897"/>
                </a:cubicBezTo>
                <a:cubicBezTo>
                  <a:pt x="983704" y="819540"/>
                  <a:pt x="1004634" y="836520"/>
                  <a:pt x="1029265" y="844731"/>
                </a:cubicBezTo>
                <a:cubicBezTo>
                  <a:pt x="1037974" y="847634"/>
                  <a:pt x="1047366" y="848982"/>
                  <a:pt x="1055391" y="853440"/>
                </a:cubicBezTo>
                <a:cubicBezTo>
                  <a:pt x="1073689" y="863606"/>
                  <a:pt x="1090225" y="876663"/>
                  <a:pt x="1107642" y="888274"/>
                </a:cubicBezTo>
                <a:cubicBezTo>
                  <a:pt x="1116351" y="894080"/>
                  <a:pt x="1125395" y="899411"/>
                  <a:pt x="1133768" y="905691"/>
                </a:cubicBezTo>
                <a:cubicBezTo>
                  <a:pt x="1145379" y="914400"/>
                  <a:pt x="1156000" y="924616"/>
                  <a:pt x="1168602" y="931817"/>
                </a:cubicBezTo>
                <a:cubicBezTo>
                  <a:pt x="1176572" y="936371"/>
                  <a:pt x="1186019" y="937622"/>
                  <a:pt x="1194728" y="940525"/>
                </a:cubicBezTo>
                <a:cubicBezTo>
                  <a:pt x="1200534" y="946331"/>
                  <a:pt x="1205734" y="952814"/>
                  <a:pt x="1212145" y="957943"/>
                </a:cubicBezTo>
                <a:cubicBezTo>
                  <a:pt x="1230954" y="972991"/>
                  <a:pt x="1272666" y="995183"/>
                  <a:pt x="1290522" y="1001485"/>
                </a:cubicBezTo>
                <a:cubicBezTo>
                  <a:pt x="1321733" y="1012501"/>
                  <a:pt x="1354493" y="1018518"/>
                  <a:pt x="1386317" y="1027611"/>
                </a:cubicBezTo>
                <a:cubicBezTo>
                  <a:pt x="1456310" y="1047609"/>
                  <a:pt x="1513120" y="1068975"/>
                  <a:pt x="1586614" y="1079863"/>
                </a:cubicBezTo>
                <a:cubicBezTo>
                  <a:pt x="1626918" y="1085834"/>
                  <a:pt x="1667894" y="1085668"/>
                  <a:pt x="1708534" y="1088571"/>
                </a:cubicBezTo>
                <a:cubicBezTo>
                  <a:pt x="1772397" y="1085668"/>
                  <a:pt x="1836836" y="1088904"/>
                  <a:pt x="1900122" y="1079863"/>
                </a:cubicBezTo>
                <a:cubicBezTo>
                  <a:pt x="1919399" y="1077109"/>
                  <a:pt x="1936796" y="1065421"/>
                  <a:pt x="1952374" y="1053737"/>
                </a:cubicBezTo>
                <a:cubicBezTo>
                  <a:pt x="1984751" y="1029454"/>
                  <a:pt x="2013833" y="995162"/>
                  <a:pt x="2030751" y="957943"/>
                </a:cubicBezTo>
                <a:cubicBezTo>
                  <a:pt x="2042528" y="932034"/>
                  <a:pt x="2049859" y="898927"/>
                  <a:pt x="2056877" y="870857"/>
                </a:cubicBezTo>
                <a:cubicBezTo>
                  <a:pt x="2031288" y="167186"/>
                  <a:pt x="2066555" y="572358"/>
                  <a:pt x="2030751" y="339634"/>
                </a:cubicBezTo>
                <a:cubicBezTo>
                  <a:pt x="2024130" y="296599"/>
                  <a:pt x="2024343" y="265859"/>
                  <a:pt x="2004625" y="226423"/>
                </a:cubicBezTo>
                <a:cubicBezTo>
                  <a:pt x="1989486" y="196144"/>
                  <a:pt x="1979456" y="159649"/>
                  <a:pt x="1952374" y="139337"/>
                </a:cubicBezTo>
                <a:cubicBezTo>
                  <a:pt x="1923103" y="117384"/>
                  <a:pt x="1902157" y="98429"/>
                  <a:pt x="1865288" y="87085"/>
                </a:cubicBezTo>
                <a:cubicBezTo>
                  <a:pt x="1845669" y="81049"/>
                  <a:pt x="1824648" y="81280"/>
                  <a:pt x="1804328" y="78377"/>
                </a:cubicBezTo>
                <a:cubicBezTo>
                  <a:pt x="1775299" y="81280"/>
                  <a:pt x="1745640" y="80403"/>
                  <a:pt x="1717242" y="87085"/>
                </a:cubicBezTo>
                <a:cubicBezTo>
                  <a:pt x="1637459" y="105857"/>
                  <a:pt x="1677739" y="112572"/>
                  <a:pt x="1612739" y="139337"/>
                </a:cubicBezTo>
                <a:cubicBezTo>
                  <a:pt x="1530288" y="173287"/>
                  <a:pt x="1525796" y="171244"/>
                  <a:pt x="1455985" y="182880"/>
                </a:cubicBezTo>
                <a:cubicBezTo>
                  <a:pt x="1429859" y="179977"/>
                  <a:pt x="1402363" y="183012"/>
                  <a:pt x="1377608" y="174171"/>
                </a:cubicBezTo>
                <a:cubicBezTo>
                  <a:pt x="1354599" y="165953"/>
                  <a:pt x="1327230" y="129746"/>
                  <a:pt x="1307939" y="113211"/>
                </a:cubicBezTo>
                <a:cubicBezTo>
                  <a:pt x="1294802" y="101951"/>
                  <a:pt x="1229738" y="55583"/>
                  <a:pt x="1220854" y="52251"/>
                </a:cubicBezTo>
                <a:cubicBezTo>
                  <a:pt x="1101344" y="7435"/>
                  <a:pt x="1082903" y="10588"/>
                  <a:pt x="977014" y="0"/>
                </a:cubicBezTo>
                <a:lnTo>
                  <a:pt x="715757" y="8708"/>
                </a:lnTo>
                <a:cubicBezTo>
                  <a:pt x="682411" y="14544"/>
                  <a:pt x="657557" y="43307"/>
                  <a:pt x="628671" y="60960"/>
                </a:cubicBezTo>
                <a:cubicBezTo>
                  <a:pt x="560778" y="102450"/>
                  <a:pt x="544552" y="111371"/>
                  <a:pt x="480625" y="165463"/>
                </a:cubicBezTo>
                <a:cubicBezTo>
                  <a:pt x="468090" y="176070"/>
                  <a:pt x="459244" y="190880"/>
                  <a:pt x="445791" y="200297"/>
                </a:cubicBezTo>
                <a:cubicBezTo>
                  <a:pt x="435474" y="207519"/>
                  <a:pt x="366732" y="239978"/>
                  <a:pt x="349997" y="243840"/>
                </a:cubicBezTo>
                <a:cubicBezTo>
                  <a:pt x="304576" y="254321"/>
                  <a:pt x="191076" y="256590"/>
                  <a:pt x="158408" y="261257"/>
                </a:cubicBezTo>
                <a:cubicBezTo>
                  <a:pt x="155535" y="261667"/>
                  <a:pt x="122122" y="275771"/>
                  <a:pt x="114865" y="27867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26A6B3-9341-08BC-E207-A851DA80957B}"/>
              </a:ext>
            </a:extLst>
          </p:cNvPr>
          <p:cNvSpPr txBox="1"/>
          <p:nvPr/>
        </p:nvSpPr>
        <p:spPr>
          <a:xfrm>
            <a:off x="8488507" y="4156277"/>
            <a:ext cx="330491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/>
              <a:t>Coordinates, size, climate conditions, gradient, river length, %forest, %mountain, %lakes</a:t>
            </a:r>
            <a:endParaRPr lang="en-GB" sz="2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42A567-A928-98A1-70A1-A807D17AB3A8}"/>
              </a:ext>
            </a:extLst>
          </p:cNvPr>
          <p:cNvSpPr txBox="1"/>
          <p:nvPr/>
        </p:nvSpPr>
        <p:spPr>
          <a:xfrm>
            <a:off x="9362728" y="150919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0334449-EA59-F237-8CE9-A9A737220A9A}"/>
              </a:ext>
            </a:extLst>
          </p:cNvPr>
          <p:cNvSpPr txBox="1"/>
          <p:nvPr/>
        </p:nvSpPr>
        <p:spPr>
          <a:xfrm>
            <a:off x="9014460" y="1906905"/>
            <a:ext cx="145473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Ungauged </a:t>
            </a:r>
            <a:endParaRPr lang="en-US"/>
          </a:p>
          <a:p>
            <a:r>
              <a:rPr lang="en-GB"/>
              <a:t>catchment</a:t>
            </a:r>
            <a:endParaRPr lang="en-GB">
              <a:ea typeface="Calibri"/>
              <a:cs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3FA06BF-768B-43BA-BFDA-8F6DC0AF5378}"/>
              </a:ext>
            </a:extLst>
          </p:cNvPr>
          <p:cNvCxnSpPr>
            <a:cxnSpLocks/>
          </p:cNvCxnSpPr>
          <p:nvPr/>
        </p:nvCxnSpPr>
        <p:spPr>
          <a:xfrm flipH="1" flipV="1">
            <a:off x="3584899" y="5383081"/>
            <a:ext cx="414938" cy="437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90801B-AF74-A019-C410-425DA4074E1F}"/>
              </a:ext>
            </a:extLst>
          </p:cNvPr>
          <p:cNvSpPr txBox="1"/>
          <p:nvPr/>
        </p:nvSpPr>
        <p:spPr>
          <a:xfrm>
            <a:off x="4090459" y="5601660"/>
            <a:ext cx="3281411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2400"/>
              <a:t>Gauged catchments with</a:t>
            </a:r>
          </a:p>
          <a:p>
            <a:r>
              <a:rPr lang="en-GB" sz="2400">
                <a:ea typeface="Calibri"/>
                <a:cs typeface="Calibri"/>
              </a:rPr>
              <a:t>calibrated HBV models</a:t>
            </a:r>
          </a:p>
          <a:p>
            <a:endParaRPr lang="en-GB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21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theme/theme1.xml><?xml version="1.0" encoding="utf-8"?>
<a:theme xmlns:a="http://schemas.openxmlformats.org/drawingml/2006/main" name="Regula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måkraft">
    <a:dk1>
      <a:sysClr val="windowText" lastClr="000000"/>
    </a:dk1>
    <a:lt1>
      <a:sysClr val="window" lastClr="FFFFFF"/>
    </a:lt1>
    <a:dk2>
      <a:srgbClr val="5D5033"/>
    </a:dk2>
    <a:lt2>
      <a:srgbClr val="F1ECE0"/>
    </a:lt2>
    <a:accent1>
      <a:srgbClr val="B9A065"/>
    </a:accent1>
    <a:accent2>
      <a:srgbClr val="D5C6A3"/>
    </a:accent2>
    <a:accent3>
      <a:srgbClr val="8CD35E"/>
    </a:accent3>
    <a:accent4>
      <a:srgbClr val="53AFD3"/>
    </a:accent4>
    <a:accent5>
      <a:srgbClr val="9153D3"/>
    </a:accent5>
    <a:accent6>
      <a:srgbClr val="D3645E"/>
    </a:accent6>
    <a:hlink>
      <a:srgbClr val="53AFD3"/>
    </a:hlink>
    <a:folHlink>
      <a:srgbClr val="9153D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f17105-36c4-4b91-b5c3-6e3f81830618">
      <Terms xmlns="http://schemas.microsoft.com/office/infopath/2007/PartnerControls"/>
    </lcf76f155ced4ddcb4097134ff3c332f>
    <TaxCatchAll xmlns="359878dc-adbd-47af-bbcd-46f5f36c388c" xsi:nil="true"/>
    <SharedWithUsers xmlns="359878dc-adbd-47af-bbcd-46f5f36c388c">
      <UserInfo>
        <DisplayName>Suet Chan</DisplayName>
        <AccountId>118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99D54624294D43B258B4AC9BD8C882" ma:contentTypeVersion="21" ma:contentTypeDescription="Create a new document." ma:contentTypeScope="" ma:versionID="5e1362e2a7f87b5eb8de5d9e9587459f">
  <xsd:schema xmlns:xsd="http://www.w3.org/2001/XMLSchema" xmlns:xs="http://www.w3.org/2001/XMLSchema" xmlns:p="http://schemas.microsoft.com/office/2006/metadata/properties" xmlns:ns1="http://schemas.microsoft.com/sharepoint/v3" xmlns:ns2="359878dc-adbd-47af-bbcd-46f5f36c388c" xmlns:ns3="1ef17105-36c4-4b91-b5c3-6e3f81830618" targetNamespace="http://schemas.microsoft.com/office/2006/metadata/properties" ma:root="true" ma:fieldsID="f5e6b4949646042a0e713001fc7ff6e2" ns1:_="" ns2:_="" ns3:_="">
    <xsd:import namespace="http://schemas.microsoft.com/sharepoint/v3"/>
    <xsd:import namespace="359878dc-adbd-47af-bbcd-46f5f36c388c"/>
    <xsd:import namespace="1ef17105-36c4-4b91-b5c3-6e3f818306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878dc-adbd-47af-bbcd-46f5f36c38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c252236-6c0b-4e0c-a5e8-1cd8f8990c18}" ma:internalName="TaxCatchAll" ma:showField="CatchAllData" ma:web="359878dc-adbd-47af-bbcd-46f5f36c38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17105-36c4-4b91-b5c3-6e3f818306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4ac9045-804e-4cfb-9cc9-4e4c7b0857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B8E9C5-BF79-4E69-A6A2-D796F2E12788}">
  <ds:schemaRefs>
    <ds:schemaRef ds:uri="1ef17105-36c4-4b91-b5c3-6e3f81830618"/>
    <ds:schemaRef ds:uri="359878dc-adbd-47af-bbcd-46f5f36c38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05713F-C2F2-4311-804E-2EB5382F05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7BAD2B-0BE0-4B2D-9E08-6EB62E94451C}">
  <ds:schemaRefs>
    <ds:schemaRef ds:uri="1ef17105-36c4-4b91-b5c3-6e3f81830618"/>
    <ds:schemaRef ds:uri="359878dc-adbd-47af-bbcd-46f5f36c38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864</Words>
  <Application>Microsoft Office PowerPoint</Application>
  <PresentationFormat>Widescreen</PresentationFormat>
  <Paragraphs>149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Aptos</vt:lpstr>
      <vt:lpstr>Arial</vt:lpstr>
      <vt:lpstr>Calibri</vt:lpstr>
      <vt:lpstr>Cambria Math</vt:lpstr>
      <vt:lpstr>Courier New</vt:lpstr>
      <vt:lpstr>Georgia</vt:lpstr>
      <vt:lpstr>Source Sans Pro</vt:lpstr>
      <vt:lpstr>Wingdings</vt:lpstr>
      <vt:lpstr>Regular slides</vt:lpstr>
      <vt:lpstr>Predicting streamflow and hydropower production with Long Short Term Memory models</vt:lpstr>
      <vt:lpstr>PowerPoint Presentation</vt:lpstr>
      <vt:lpstr>Småkraft AS in Climate Futures</vt:lpstr>
      <vt:lpstr>Calculating production from streamflow</vt:lpstr>
      <vt:lpstr>Back-calculated inflow from hydropower plants</vt:lpstr>
      <vt:lpstr>Recap: Our aim</vt:lpstr>
      <vt:lpstr>First model: HBV</vt:lpstr>
      <vt:lpstr>Calibration</vt:lpstr>
      <vt:lpstr>Donor-based regionalisation</vt:lpstr>
      <vt:lpstr>Donor-based regionalisation</vt:lpstr>
      <vt:lpstr>Donor-based regionalisation</vt:lpstr>
      <vt:lpstr>Cross-validation</vt:lpstr>
      <vt:lpstr>HBV results</vt:lpstr>
      <vt:lpstr>HBV results</vt:lpstr>
      <vt:lpstr>Switching to data-driven hydrological models</vt:lpstr>
      <vt:lpstr>Second model: Long Short-Term Memory (LSTM)</vt:lpstr>
      <vt:lpstr>Calibration (model training)</vt:lpstr>
      <vt:lpstr>Results</vt:lpstr>
      <vt:lpstr>Results</vt:lpstr>
      <vt:lpstr>Discussion</vt:lpstr>
      <vt:lpstr>Future work – hourly streamflow forecast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Suet Chan</dc:creator>
  <cp:lastModifiedBy>Silius Mortensønn Vandeskog</cp:lastModifiedBy>
  <cp:revision>4</cp:revision>
  <dcterms:created xsi:type="dcterms:W3CDTF">2020-09-16T13:28:58Z</dcterms:created>
  <dcterms:modified xsi:type="dcterms:W3CDTF">2025-04-24T11:55:43Z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0x010100E099D54624294D43B258B4AC9BD8C882</vt:lpwstr>
  </property>
  <property fmtid="{D5CDD505-2E9C-101B-9397-08002B2CF9AE}" pid="3" name="MediaServiceImageTags">
    <vt:lpwstr/>
  </property>
</Properties>
</file>